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3" r:id="rId4"/>
  </p:sldMasterIdLst>
  <p:notesMasterIdLst>
    <p:notesMasterId r:id="rId6"/>
  </p:notesMasterIdLst>
  <p:sldIdLst>
    <p:sldId id="261" r:id="rId5"/>
  </p:sldIdLst>
  <p:sldSz cx="27432000" cy="14630400"/>
  <p:notesSz cx="6858000" cy="9144000"/>
  <p:embeddedFontLst>
    <p:embeddedFont>
      <p:font typeface="Georgia" panose="02040502050405020303" pitchFamily="18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608" userDrawn="1">
          <p15:clr>
            <a:srgbClr val="A4A3A4"/>
          </p15:clr>
        </p15:guide>
        <p15:guide id="2" pos="86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A5D6926-CCCF-0E39-1E00-45D2F107522D}" name="Farrington, Michele M" initials="FMM" userId="Farrington, Michele M" providerId="None"/>
  <p188:author id="{F4057735-978F-263C-4FED-7049EA8B1475}" name="Farrington, Michele M" initials="FM" userId="S::farringtonm@uiowa.edu::8be853db-c890-4f65-a926-067d6b1a5ad1" providerId="AD"/>
  <p188:author id="{28FC8F4F-7D4C-0461-E1B8-34D128839BFE}" name="Laures, Elyse L" initials="LEL" userId="Laures, Elyse L" providerId="None"/>
  <p188:author id="{7088E3A3-EB4F-C1B6-84DF-92E96A951F64}" name="Rempel, Kristen M" initials="RKM" userId="Rempel, Kristen M" providerId="None"/>
  <p188:author id="{065382C9-F292-95F0-DF2F-368E2F6BF5F3}" name="Fowler, Cassandra K" initials="FCK" userId="Fowler, Cassandra K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62" autoAdjust="0"/>
    <p:restoredTop sz="93447" autoAdjust="0"/>
  </p:normalViewPr>
  <p:slideViewPr>
    <p:cSldViewPr snapToGrid="0">
      <p:cViewPr varScale="1">
        <p:scale>
          <a:sx n="51" d="100"/>
          <a:sy n="51" d="100"/>
        </p:scale>
        <p:origin x="930" y="36"/>
      </p:cViewPr>
      <p:guideLst>
        <p:guide orient="horz" pos="4608"/>
        <p:guide pos="86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85558-C647-42A2-89DA-64BACBE8C281}" type="datetimeFigureOut">
              <a:rPr lang="en-US" smtClean="0"/>
              <a:t>8/31/2026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36575" y="1143000"/>
            <a:ext cx="5784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B5E7B-662D-442D-9E0C-250368023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13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1pPr>
    <a:lvl2pPr marL="1119226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2pPr>
    <a:lvl3pPr marL="2238451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3pPr>
    <a:lvl4pPr marL="3357677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4pPr>
    <a:lvl5pPr marL="4476902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5pPr>
    <a:lvl6pPr marL="5596128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6pPr>
    <a:lvl7pPr marL="6715354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7pPr>
    <a:lvl8pPr marL="7834579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8pPr>
    <a:lvl9pPr marL="8953805" algn="l" defTabSz="2238451" rtl="0" eaLnBrk="1" latinLnBrk="0" hangingPunct="1">
      <a:defRPr sz="293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4CBCF-144D-0490-2000-B554B0D92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174B03-C75D-C7CD-F2FA-E425C1CFF8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6575" y="1143000"/>
            <a:ext cx="578485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9294C-B9ED-B300-3E2E-E3C9F35E98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257595-14B2-FC9D-F235-BDAA57A5FA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943EA-69D9-7E49-97CD-A49926F617C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16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2394374"/>
            <a:ext cx="20574000" cy="5093547"/>
          </a:xfrm>
        </p:spPr>
        <p:txBody>
          <a:bodyPr anchor="b"/>
          <a:lstStyle>
            <a:lvl1pPr algn="ctr"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7684348"/>
            <a:ext cx="20574000" cy="3532292"/>
          </a:xfrm>
        </p:spPr>
        <p:txBody>
          <a:bodyPr/>
          <a:lstStyle>
            <a:lvl1pPr marL="0" indent="0" algn="ctr">
              <a:buNone/>
              <a:defRPr sz="5120"/>
            </a:lvl1pPr>
            <a:lvl2pPr marL="975345" indent="0" algn="ctr">
              <a:buNone/>
              <a:defRPr sz="4267"/>
            </a:lvl2pPr>
            <a:lvl3pPr marL="1950690" indent="0" algn="ctr">
              <a:buNone/>
              <a:defRPr sz="3840"/>
            </a:lvl3pPr>
            <a:lvl4pPr marL="2926034" indent="0" algn="ctr">
              <a:buNone/>
              <a:defRPr sz="3413"/>
            </a:lvl4pPr>
            <a:lvl5pPr marL="3901379" indent="0" algn="ctr">
              <a:buNone/>
              <a:defRPr sz="3413"/>
            </a:lvl5pPr>
            <a:lvl6pPr marL="4876724" indent="0" algn="ctr">
              <a:buNone/>
              <a:defRPr sz="3413"/>
            </a:lvl6pPr>
            <a:lvl7pPr marL="5852069" indent="0" algn="ctr">
              <a:buNone/>
              <a:defRPr sz="3413"/>
            </a:lvl7pPr>
            <a:lvl8pPr marL="6827413" indent="0" algn="ctr">
              <a:buNone/>
              <a:defRPr sz="3413"/>
            </a:lvl8pPr>
            <a:lvl9pPr marL="7802758" indent="0" algn="ctr">
              <a:buNone/>
              <a:defRPr sz="341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41397"/>
      </p:ext>
    </p:extLst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65423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9631025" y="778933"/>
            <a:ext cx="5915025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85950" y="778933"/>
            <a:ext cx="17402175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60698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lth C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5474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64">
          <p15:clr>
            <a:srgbClr val="FBAE40"/>
          </p15:clr>
        </p15:guide>
        <p15:guide id="2" pos="360">
          <p15:clr>
            <a:srgbClr val="FBAE40"/>
          </p15:clr>
        </p15:guide>
        <p15:guide id="3" pos="16920">
          <p15:clr>
            <a:srgbClr val="FBAE40"/>
          </p15:clr>
        </p15:guide>
        <p15:guide id="4" orient="horz" pos="8960">
          <p15:clr>
            <a:srgbClr val="FBAE40"/>
          </p15:clr>
        </p15:guide>
        <p15:guide id="5" orient="horz" pos="256">
          <p15:clr>
            <a:srgbClr val="FBAE40"/>
          </p15:clr>
        </p15:guide>
        <p15:guide id="6" orient="horz" pos="8192">
          <p15:clr>
            <a:srgbClr val="FBAE40"/>
          </p15:clr>
        </p15:guide>
        <p15:guide id="7" orient="horz" pos="17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295162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1663" y="3647442"/>
            <a:ext cx="23660100" cy="6085839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71663" y="9790855"/>
            <a:ext cx="23660100" cy="3200399"/>
          </a:xfrm>
        </p:spPr>
        <p:txBody>
          <a:bodyPr/>
          <a:lstStyle>
            <a:lvl1pPr marL="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1pPr>
            <a:lvl2pPr marL="975345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2pPr>
            <a:lvl3pPr marL="195069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3pPr>
            <a:lvl4pPr marL="292603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4pPr>
            <a:lvl5pPr marL="390137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5pPr>
            <a:lvl6pPr marL="4876724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6pPr>
            <a:lvl7pPr marL="5852069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7pPr>
            <a:lvl8pPr marL="6827413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8pPr>
            <a:lvl9pPr marL="7802758" indent="0">
              <a:buNone/>
              <a:defRPr sz="34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715080"/>
      </p:ext>
    </p:extLst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859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7450" y="3894667"/>
            <a:ext cx="1165860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934805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3" y="778934"/>
            <a:ext cx="23660100" cy="28278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9524" y="3586481"/>
            <a:ext cx="11605021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89524" y="5344160"/>
            <a:ext cx="11605021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887450" y="3586481"/>
            <a:ext cx="11662173" cy="1757679"/>
          </a:xfrm>
        </p:spPr>
        <p:txBody>
          <a:bodyPr anchor="b"/>
          <a:lstStyle>
            <a:lvl1pPr marL="0" indent="0">
              <a:buNone/>
              <a:defRPr sz="5120" b="1"/>
            </a:lvl1pPr>
            <a:lvl2pPr marL="975345" indent="0">
              <a:buNone/>
              <a:defRPr sz="4267" b="1"/>
            </a:lvl2pPr>
            <a:lvl3pPr marL="1950690" indent="0">
              <a:buNone/>
              <a:defRPr sz="3840" b="1"/>
            </a:lvl3pPr>
            <a:lvl4pPr marL="2926034" indent="0">
              <a:buNone/>
              <a:defRPr sz="3413" b="1"/>
            </a:lvl4pPr>
            <a:lvl5pPr marL="3901379" indent="0">
              <a:buNone/>
              <a:defRPr sz="3413" b="1"/>
            </a:lvl5pPr>
            <a:lvl6pPr marL="4876724" indent="0">
              <a:buNone/>
              <a:defRPr sz="3413" b="1"/>
            </a:lvl6pPr>
            <a:lvl7pPr marL="5852069" indent="0">
              <a:buNone/>
              <a:defRPr sz="3413" b="1"/>
            </a:lvl7pPr>
            <a:lvl8pPr marL="6827413" indent="0">
              <a:buNone/>
              <a:defRPr sz="3413" b="1"/>
            </a:lvl8pPr>
            <a:lvl9pPr marL="7802758" indent="0">
              <a:buNone/>
              <a:defRPr sz="34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887450" y="5344160"/>
            <a:ext cx="11662173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801645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791"/>
      </p:ext>
    </p:extLst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358528"/>
      </p:ext>
    </p:extLst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62173" y="2106508"/>
            <a:ext cx="13887450" cy="10397067"/>
          </a:xfrm>
        </p:spPr>
        <p:txBody>
          <a:bodyPr/>
          <a:lstStyle>
            <a:lvl1pPr>
              <a:defRPr sz="6827"/>
            </a:lvl1pPr>
            <a:lvl2pPr>
              <a:defRPr sz="5973"/>
            </a:lvl2pPr>
            <a:lvl3pPr>
              <a:defRPr sz="5120"/>
            </a:lvl3pPr>
            <a:lvl4pPr>
              <a:defRPr sz="4267"/>
            </a:lvl4pPr>
            <a:lvl5pPr>
              <a:defRPr sz="4267"/>
            </a:lvl5pPr>
            <a:lvl6pPr>
              <a:defRPr sz="4267"/>
            </a:lvl6pPr>
            <a:lvl7pPr>
              <a:defRPr sz="4267"/>
            </a:lvl7pPr>
            <a:lvl8pPr>
              <a:defRPr sz="4267"/>
            </a:lvl8pPr>
            <a:lvl9pPr>
              <a:defRPr sz="42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81063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524" y="975360"/>
            <a:ext cx="8847533" cy="3413760"/>
          </a:xfrm>
        </p:spPr>
        <p:txBody>
          <a:bodyPr anchor="b"/>
          <a:lstStyle>
            <a:lvl1pPr>
              <a:defRPr sz="68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62173" y="2106508"/>
            <a:ext cx="13887450" cy="10397067"/>
          </a:xfrm>
        </p:spPr>
        <p:txBody>
          <a:bodyPr anchor="t"/>
          <a:lstStyle>
            <a:lvl1pPr marL="0" indent="0">
              <a:buNone/>
              <a:defRPr sz="6827"/>
            </a:lvl1pPr>
            <a:lvl2pPr marL="975345" indent="0">
              <a:buNone/>
              <a:defRPr sz="5973"/>
            </a:lvl2pPr>
            <a:lvl3pPr marL="1950690" indent="0">
              <a:buNone/>
              <a:defRPr sz="5120"/>
            </a:lvl3pPr>
            <a:lvl4pPr marL="2926034" indent="0">
              <a:buNone/>
              <a:defRPr sz="4267"/>
            </a:lvl4pPr>
            <a:lvl5pPr marL="3901379" indent="0">
              <a:buNone/>
              <a:defRPr sz="4267"/>
            </a:lvl5pPr>
            <a:lvl6pPr marL="4876724" indent="0">
              <a:buNone/>
              <a:defRPr sz="4267"/>
            </a:lvl6pPr>
            <a:lvl7pPr marL="5852069" indent="0">
              <a:buNone/>
              <a:defRPr sz="4267"/>
            </a:lvl7pPr>
            <a:lvl8pPr marL="6827413" indent="0">
              <a:buNone/>
              <a:defRPr sz="4267"/>
            </a:lvl8pPr>
            <a:lvl9pPr marL="7802758" indent="0">
              <a:buNone/>
              <a:defRPr sz="42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9524" y="4389120"/>
            <a:ext cx="8847533" cy="8131388"/>
          </a:xfrm>
        </p:spPr>
        <p:txBody>
          <a:bodyPr/>
          <a:lstStyle>
            <a:lvl1pPr marL="0" indent="0">
              <a:buNone/>
              <a:defRPr sz="3413"/>
            </a:lvl1pPr>
            <a:lvl2pPr marL="975345" indent="0">
              <a:buNone/>
              <a:defRPr sz="2987"/>
            </a:lvl2pPr>
            <a:lvl3pPr marL="1950690" indent="0">
              <a:buNone/>
              <a:defRPr sz="2560"/>
            </a:lvl3pPr>
            <a:lvl4pPr marL="2926034" indent="0">
              <a:buNone/>
              <a:defRPr sz="2133"/>
            </a:lvl4pPr>
            <a:lvl5pPr marL="3901379" indent="0">
              <a:buNone/>
              <a:defRPr sz="2133"/>
            </a:lvl5pPr>
            <a:lvl6pPr marL="4876724" indent="0">
              <a:buNone/>
              <a:defRPr sz="2133"/>
            </a:lvl6pPr>
            <a:lvl7pPr marL="5852069" indent="0">
              <a:buNone/>
              <a:defRPr sz="2133"/>
            </a:lvl7pPr>
            <a:lvl8pPr marL="6827413" indent="0">
              <a:buNone/>
              <a:defRPr sz="2133"/>
            </a:lvl8pPr>
            <a:lvl9pPr marL="7802758" indent="0">
              <a:buNone/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963686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85950" y="778934"/>
            <a:ext cx="2366010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5950" y="3894667"/>
            <a:ext cx="2366010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859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86850" y="13560215"/>
            <a:ext cx="92583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373850" y="13560215"/>
            <a:ext cx="617220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45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p:hf sldNum="0" hdr="0" dt="0"/>
  <p:txStyles>
    <p:titleStyle>
      <a:lvl1pPr algn="l" defTabSz="1950690" rtl="0" eaLnBrk="1" latinLnBrk="0" hangingPunct="1">
        <a:lnSpc>
          <a:spcPct val="90000"/>
        </a:lnSpc>
        <a:spcBef>
          <a:spcPct val="0"/>
        </a:spcBef>
        <a:buNone/>
        <a:defRPr sz="93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950690" rtl="0" eaLnBrk="1" latinLnBrk="0" hangingPunct="1">
        <a:lnSpc>
          <a:spcPct val="90000"/>
        </a:lnSpc>
        <a:spcBef>
          <a:spcPts val="2133"/>
        </a:spcBef>
        <a:buFont typeface="Arial" panose="020B0604020202020204" pitchFamily="34" charset="0"/>
        <a:buChar char="•"/>
        <a:defRPr sz="5973" kern="1200">
          <a:solidFill>
            <a:schemeClr val="tx1"/>
          </a:solidFill>
          <a:latin typeface="+mn-lt"/>
          <a:ea typeface="+mn-ea"/>
          <a:cs typeface="+mn-cs"/>
        </a:defRPr>
      </a:lvl1pPr>
      <a:lvl2pPr marL="146301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5120" kern="1200">
          <a:solidFill>
            <a:schemeClr val="tx1"/>
          </a:solidFill>
          <a:latin typeface="+mn-lt"/>
          <a:ea typeface="+mn-ea"/>
          <a:cs typeface="+mn-cs"/>
        </a:defRPr>
      </a:lvl2pPr>
      <a:lvl3pPr marL="2438362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413707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438905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536439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6339741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7315086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8290430" indent="-487672" algn="l" defTabSz="1950690" rtl="0" eaLnBrk="1" latinLnBrk="0" hangingPunct="1">
        <a:lnSpc>
          <a:spcPct val="90000"/>
        </a:lnSpc>
        <a:spcBef>
          <a:spcPts val="1067"/>
        </a:spcBef>
        <a:buFont typeface="Arial" panose="020B0604020202020204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975345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2pPr>
      <a:lvl3pPr marL="1950690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3pPr>
      <a:lvl4pPr marL="292603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4pPr>
      <a:lvl5pPr marL="390137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5pPr>
      <a:lvl6pPr marL="4876724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6pPr>
      <a:lvl7pPr marL="5852069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7pPr>
      <a:lvl8pPr marL="6827413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8pPr>
      <a:lvl9pPr marL="7802758" algn="l" defTabSz="1950690" rtl="0" eaLnBrk="1" latinLnBrk="0" hangingPunct="1">
        <a:defRPr sz="38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608" userDrawn="1">
          <p15:clr>
            <a:srgbClr val="F26B43"/>
          </p15:clr>
        </p15:guide>
        <p15:guide id="2" pos="86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4CC28-7079-5841-7EDA-D16847C98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Box 112">
            <a:extLst>
              <a:ext uri="{FF2B5EF4-FFF2-40B4-BE49-F238E27FC236}">
                <a16:creationId xmlns:a16="http://schemas.microsoft.com/office/drawing/2014/main" id="{66D93916-4358-7766-E88A-43FE0B7C3C37}"/>
              </a:ext>
            </a:extLst>
          </p:cNvPr>
          <p:cNvSpPr txBox="1"/>
          <p:nvPr/>
        </p:nvSpPr>
        <p:spPr>
          <a:xfrm>
            <a:off x="24159279" y="15335610"/>
            <a:ext cx="2440256" cy="83099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Lillian Olson</a:t>
            </a: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Lillian-swenka@uiowa.edu</a:t>
            </a:r>
          </a:p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319-356-3441</a:t>
            </a:r>
          </a:p>
          <a:p>
            <a:pPr algn="l"/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291">
            <a:extLst>
              <a:ext uri="{FF2B5EF4-FFF2-40B4-BE49-F238E27FC236}">
                <a16:creationId xmlns:a16="http://schemas.microsoft.com/office/drawing/2014/main" id="{AFC12446-E05B-644B-AECA-134DE6B7A618}"/>
              </a:ext>
            </a:extLst>
          </p:cNvPr>
          <p:cNvSpPr txBox="1">
            <a:spLocks/>
          </p:cNvSpPr>
          <p:nvPr/>
        </p:nvSpPr>
        <p:spPr>
          <a:xfrm>
            <a:off x="585738" y="213553"/>
            <a:ext cx="22274450" cy="1002530"/>
          </a:xfrm>
          <a:prstGeom prst="rect">
            <a:avLst/>
          </a:prstGeom>
        </p:spPr>
        <p:txBody>
          <a:bodyPr anchor="ctr" anchorCtr="0"/>
          <a:lstStyle>
            <a:defPPr>
              <a:defRPr lang="en-US"/>
            </a:defPPr>
            <a:lvl1pPr marL="0" algn="l" defTabSz="2590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2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54">
            <a:extLst>
              <a:ext uri="{FF2B5EF4-FFF2-40B4-BE49-F238E27FC236}">
                <a16:creationId xmlns:a16="http://schemas.microsoft.com/office/drawing/2014/main" id="{C016CA7C-5DBF-0EBB-623E-BEDD616D55AD}"/>
              </a:ext>
            </a:extLst>
          </p:cNvPr>
          <p:cNvSpPr txBox="1">
            <a:spLocks/>
          </p:cNvSpPr>
          <p:nvPr/>
        </p:nvSpPr>
        <p:spPr>
          <a:xfrm>
            <a:off x="585738" y="1310907"/>
            <a:ext cx="19547918" cy="87572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indent="-822924" algn="l" defTabSz="259050" rtl="0" eaLnBrk="1" latinLnBrk="0" hangingPunct="1">
              <a:lnSpc>
                <a:spcPct val="100000"/>
              </a:lnSpc>
              <a:spcBef>
                <a:spcPts val="36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Roboto" panose="02000000000000000000" pitchFamily="2" charset="0"/>
              <a:buChar char="–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‒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indent="-822924" algn="l" defTabSz="25905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indent="-822924" algn="l" defTabSz="259050" rtl="0" eaLnBrk="1" latinLnBrk="0" hangingPunct="1">
              <a:lnSpc>
                <a:spcPct val="9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 Name(s) and Credentials </a:t>
            </a:r>
          </a:p>
          <a:p>
            <a:pPr indent="0">
              <a:spcBef>
                <a:spcPts val="0"/>
              </a:spcBef>
              <a:buNone/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Affiliation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cknowledgments">
            <a:extLst>
              <a:ext uri="{FF2B5EF4-FFF2-40B4-BE49-F238E27FC236}">
                <a16:creationId xmlns:a16="http://schemas.microsoft.com/office/drawing/2014/main" id="{0C043719-779A-D44A-504C-C40485CFEF1C}"/>
              </a:ext>
            </a:extLst>
          </p:cNvPr>
          <p:cNvSpPr txBox="1">
            <a:spLocks/>
          </p:cNvSpPr>
          <p:nvPr/>
        </p:nvSpPr>
        <p:spPr>
          <a:xfrm>
            <a:off x="18847815" y="13623090"/>
            <a:ext cx="8086865" cy="1611381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C026DAC-B947-40E1-BA8E-3EE3C5DBD63D}"/>
              </a:ext>
            </a:extLst>
          </p:cNvPr>
          <p:cNvSpPr txBox="1"/>
          <p:nvPr/>
        </p:nvSpPr>
        <p:spPr>
          <a:xfrm>
            <a:off x="28308300" y="6666564"/>
            <a:ext cx="184731" cy="602216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130000"/>
              </a:lnSpc>
              <a:spcBef>
                <a:spcPts val="1800"/>
              </a:spcBef>
              <a:spcAft>
                <a:spcPts val="1400"/>
              </a:spcAft>
            </a:pPr>
            <a:endParaRPr lang="en-US" sz="2800" dirty="0">
              <a:cs typeface="Georgia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F3CF6D-3415-5922-48E0-0B4FEBC323CD}"/>
              </a:ext>
            </a:extLst>
          </p:cNvPr>
          <p:cNvSpPr txBox="1"/>
          <p:nvPr/>
        </p:nvSpPr>
        <p:spPr>
          <a:xfrm>
            <a:off x="15196013" y="202537"/>
            <a:ext cx="9736320" cy="1384995"/>
          </a:xfrm>
          <a:prstGeom prst="rect">
            <a:avLst/>
          </a:prstGeom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Formatting suggestions- remove gray instructions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Add organizational branding</a:t>
            </a:r>
          </a:p>
          <a:p>
            <a:pPr marL="457200" indent="-457200">
              <a:buFont typeface="Arial" panose="020B0604020202020204" pitchFamily="34" charset="0"/>
              <a:buChar char="•"/>
              <a:tabLst>
                <a:tab pos="5380038" algn="l"/>
              </a:tabLst>
            </a:pPr>
            <a:r>
              <a:rPr lang="en-US" sz="2800" dirty="0">
                <a:solidFill>
                  <a:schemeClr val="bg1">
                    <a:lumMod val="75000"/>
                  </a:schemeClr>
                </a:solidFill>
                <a:cs typeface="Georgia" charset="0"/>
              </a:rPr>
              <a:t>Slide size is 30” x 16”, print doubled for a 60” x 32” final poster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C7D793C-082D-62CD-1FC5-9F8BB724BF47}"/>
              </a:ext>
            </a:extLst>
          </p:cNvPr>
          <p:cNvCxnSpPr>
            <a:cxnSpLocks/>
          </p:cNvCxnSpPr>
          <p:nvPr/>
        </p:nvCxnSpPr>
        <p:spPr>
          <a:xfrm>
            <a:off x="8107680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02C0999-7A4F-03EE-414D-A7BC8886485E}"/>
              </a:ext>
            </a:extLst>
          </p:cNvPr>
          <p:cNvCxnSpPr>
            <a:cxnSpLocks/>
          </p:cNvCxnSpPr>
          <p:nvPr/>
        </p:nvCxnSpPr>
        <p:spPr>
          <a:xfrm>
            <a:off x="18006752" y="2422402"/>
            <a:ext cx="0" cy="1162610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14">
            <a:extLst>
              <a:ext uri="{FF2B5EF4-FFF2-40B4-BE49-F238E27FC236}">
                <a16:creationId xmlns:a16="http://schemas.microsoft.com/office/drawing/2014/main" id="{863CDA4D-B72D-0034-F624-03B163ECE79E}"/>
              </a:ext>
            </a:extLst>
          </p:cNvPr>
          <p:cNvSpPr txBox="1">
            <a:spLocks/>
          </p:cNvSpPr>
          <p:nvPr/>
        </p:nvSpPr>
        <p:spPr>
          <a:xfrm>
            <a:off x="585738" y="2242995"/>
            <a:ext cx="8007127" cy="3612540"/>
          </a:xfrm>
          <a:prstGeom prst="rect">
            <a:avLst/>
          </a:prstGeom>
        </p:spPr>
        <p:txBody>
          <a:bodyPr lIns="228599" tIns="228599" rIns="228599" bIns="0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</p:txBody>
      </p:sp>
      <p:sp>
        <p:nvSpPr>
          <p:cNvPr id="5" name="Graphic Elements">
            <a:extLst>
              <a:ext uri="{FF2B5EF4-FFF2-40B4-BE49-F238E27FC236}">
                <a16:creationId xmlns:a16="http://schemas.microsoft.com/office/drawing/2014/main" id="{3B7CECD9-7709-8C5A-D84C-75535D97244E}"/>
              </a:ext>
            </a:extLst>
          </p:cNvPr>
          <p:cNvSpPr txBox="1">
            <a:spLocks/>
          </p:cNvSpPr>
          <p:nvPr/>
        </p:nvSpPr>
        <p:spPr>
          <a:xfrm>
            <a:off x="636976" y="4824510"/>
            <a:ext cx="8007127" cy="3144545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E2D10E56-F0DF-90FF-2564-A9E1CB25A648}"/>
              </a:ext>
            </a:extLst>
          </p:cNvPr>
          <p:cNvSpPr txBox="1">
            <a:spLocks/>
          </p:cNvSpPr>
          <p:nvPr/>
        </p:nvSpPr>
        <p:spPr>
          <a:xfrm>
            <a:off x="585738" y="8233430"/>
            <a:ext cx="8010144" cy="5664760"/>
          </a:xfrm>
          <a:prstGeom prst="rect">
            <a:avLst/>
          </a:prstGeom>
        </p:spPr>
        <p:txBody>
          <a:bodyPr lIns="228599" tIns="45720" rIns="228599" bIns="45720" anchor="t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/>
                <a:cs typeface="Arial"/>
              </a:rPr>
              <a:t>Methods </a:t>
            </a:r>
            <a:endParaRPr lang="en-US" sz="2800" b="1" dirty="0">
              <a:solidFill>
                <a:schemeClr val="bg1">
                  <a:lumMod val="76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r>
              <a:rPr lang="en-US" sz="2000" b="1" dirty="0">
                <a:solidFill>
                  <a:schemeClr val="bg1">
                    <a:lumMod val="76000"/>
                  </a:schemeClr>
                </a:solidFill>
                <a:latin typeface="Arial"/>
                <a:cs typeface="Arial"/>
              </a:rPr>
              <a:t>include QI model</a:t>
            </a:r>
            <a:endParaRPr lang="en-US" sz="2000" b="1" dirty="0">
              <a:solidFill>
                <a:schemeClr val="bg1">
                  <a:lumMod val="76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DE0EEAC4-EB92-4C47-F78D-BDF400AEA388}"/>
              </a:ext>
            </a:extLst>
          </p:cNvPr>
          <p:cNvSpPr txBox="1">
            <a:spLocks/>
          </p:cNvSpPr>
          <p:nvPr/>
        </p:nvSpPr>
        <p:spPr>
          <a:xfrm>
            <a:off x="8110303" y="2269273"/>
            <a:ext cx="9664791" cy="5186082"/>
          </a:xfrm>
          <a:prstGeom prst="rect">
            <a:avLst/>
          </a:prstGeom>
        </p:spPr>
        <p:txBody>
          <a:bodyPr lIns="228599" tIns="228599" rIns="228599" b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Process Change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E362C33C-C1B8-982E-3CF9-481D5CBE07E2}"/>
              </a:ext>
            </a:extLst>
          </p:cNvPr>
          <p:cNvSpPr txBox="1">
            <a:spLocks/>
          </p:cNvSpPr>
          <p:nvPr/>
        </p:nvSpPr>
        <p:spPr>
          <a:xfrm>
            <a:off x="8110303" y="6434230"/>
            <a:ext cx="9664791" cy="6885264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C12A16CD-8405-76EA-7EED-3BC3224C3452}"/>
              </a:ext>
            </a:extLst>
          </p:cNvPr>
          <p:cNvSpPr txBox="1">
            <a:spLocks/>
          </p:cNvSpPr>
          <p:nvPr/>
        </p:nvSpPr>
        <p:spPr>
          <a:xfrm>
            <a:off x="18026599" y="2242995"/>
            <a:ext cx="8129016" cy="5155610"/>
          </a:xfrm>
          <a:prstGeom prst="rect">
            <a:avLst/>
          </a:prstGeom>
        </p:spPr>
        <p:txBody>
          <a:bodyPr lIns="228599" t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FB01D548-4ADC-FCF4-20B9-0BEC8DCCCB39}"/>
              </a:ext>
            </a:extLst>
          </p:cNvPr>
          <p:cNvSpPr txBox="1">
            <a:spLocks/>
          </p:cNvSpPr>
          <p:nvPr/>
        </p:nvSpPr>
        <p:spPr>
          <a:xfrm>
            <a:off x="18026599" y="12218927"/>
            <a:ext cx="8132065" cy="1903474"/>
          </a:xfrm>
          <a:prstGeom prst="rect">
            <a:avLst/>
          </a:prstGeom>
        </p:spPr>
        <p:txBody>
          <a:bodyPr lIns="228599" tIns="45720" rIns="228599" bIns="45720" anchor="t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000" b="1" dirty="0">
                <a:latin typeface="Arial"/>
                <a:cs typeface="Arial"/>
              </a:rPr>
              <a:t>References</a:t>
            </a:r>
          </a:p>
          <a:p>
            <a:pPr>
              <a:spcAft>
                <a:spcPts val="899"/>
              </a:spcAft>
            </a:pP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>
              <a:spcAft>
                <a:spcPts val="899"/>
              </a:spcAft>
            </a:pPr>
            <a:r>
              <a:rPr lang="en-US" sz="2000" b="1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Contact information</a:t>
            </a:r>
            <a:endParaRPr lang="en-US" sz="20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99"/>
              </a:spcAft>
            </a:pPr>
            <a:endParaRPr lang="en-US" sz="269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7D55459-4E04-D77F-821A-C22B114C0A1C}"/>
              </a:ext>
            </a:extLst>
          </p:cNvPr>
          <p:cNvSpPr txBox="1">
            <a:spLocks/>
          </p:cNvSpPr>
          <p:nvPr/>
        </p:nvSpPr>
        <p:spPr>
          <a:xfrm>
            <a:off x="18019088" y="10889502"/>
            <a:ext cx="8106759" cy="1163314"/>
          </a:xfrm>
          <a:prstGeom prst="rect">
            <a:avLst/>
          </a:prstGeom>
        </p:spPr>
        <p:txBody>
          <a:bodyPr lIns="228599" rIns="228599"/>
          <a:lstStyle>
            <a:defPPr>
              <a:defRPr lang="en-US"/>
            </a:defPPr>
            <a:lvl1pPr marL="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9050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809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7149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619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95248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29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13347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72396" algn="l" defTabSz="259050" rtl="0" eaLnBrk="1" latinLnBrk="0" hangingPunct="1">
              <a:defRPr sz="10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99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Acknowledgements &amp; Conflicts of Interest </a:t>
            </a:r>
          </a:p>
          <a:p>
            <a:pPr>
              <a:spcAft>
                <a:spcPts val="899"/>
              </a:spcAft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4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B3E407-939C-4A3F-A71F-828A0A48C5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4CA2E7-B233-4766-8D04-3AC9EBA3222A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7736175-3ebb-4a7e-a865-5ac0583164f8"/>
    <ds:schemaRef ds:uri="444e63f2-4049-45bb-9f29-b1128b62fc0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FA0266-9794-426E-9AC5-6C4FEEAD2F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568</TotalTime>
  <Words>63</Words>
  <Application>Microsoft Office PowerPoint</Application>
  <PresentationFormat>Custom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Georgia</vt:lpstr>
      <vt:lpstr>Calibri Light</vt:lpstr>
      <vt:lpstr>Arial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poster will go here: The title space is meant to stretch for two lines to accommodate lengthy titles</dc:title>
  <dc:creator>Potter, Ryan M</dc:creator>
  <cp:lastModifiedBy>Maier, Denise</cp:lastModifiedBy>
  <cp:revision>38</cp:revision>
  <dcterms:created xsi:type="dcterms:W3CDTF">2024-03-14T16:31:03Z</dcterms:created>
  <dcterms:modified xsi:type="dcterms:W3CDTF">2026-08-31T15:24:05Z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  <property fmtid="{D5CDD505-2E9C-101B-9397-08002B2CF9AE}" pid="3" name="MediaServiceImageTags">
    <vt:lpwstr/>
  </property>
</Properties>
</file>