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3" r:id="rId4"/>
  </p:sldMasterIdLst>
  <p:notesMasterIdLst>
    <p:notesMasterId r:id="rId6"/>
  </p:notesMasterIdLst>
  <p:sldIdLst>
    <p:sldId id="261" r:id="rId5"/>
  </p:sldIdLst>
  <p:sldSz cx="27432000" cy="14630400"/>
  <p:notesSz cx="6858000" cy="9144000"/>
  <p:embeddedFontLst>
    <p:embeddedFont>
      <p:font typeface="Georgia" panose="02040502050405020303" pitchFamily="18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08" userDrawn="1">
          <p15:clr>
            <a:srgbClr val="A4A3A4"/>
          </p15:clr>
        </p15:guide>
        <p15:guide id="2" pos="86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5D6926-CCCF-0E39-1E00-45D2F107522D}" name="Farrington, Michele M" initials="FMM" userId="Farrington, Michele M" providerId="None"/>
  <p188:author id="{F4057735-978F-263C-4FED-7049EA8B1475}" name="Farrington, Michele M" initials="FM" userId="S::farringtonm@uiowa.edu::8be853db-c890-4f65-a926-067d6b1a5ad1" providerId="AD"/>
  <p188:author id="{28FC8F4F-7D4C-0461-E1B8-34D128839BFE}" name="Laures, Elyse L" initials="LEL" userId="Laures, Elyse L" providerId="None"/>
  <p188:author id="{7088E3A3-EB4F-C1B6-84DF-92E96A951F64}" name="Rempel, Kristen M" initials="RKM" userId="Rempel, Kristen M" providerId="None"/>
  <p188:author id="{065382C9-F292-95F0-DF2F-368E2F6BF5F3}" name="Fowler, Cassandra K" initials="FCK" userId="Fowler, Cassandra K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62" autoAdjust="0"/>
    <p:restoredTop sz="93447" autoAdjust="0"/>
  </p:normalViewPr>
  <p:slideViewPr>
    <p:cSldViewPr snapToGrid="0">
      <p:cViewPr varScale="1">
        <p:scale>
          <a:sx n="44" d="100"/>
          <a:sy n="44" d="100"/>
        </p:scale>
        <p:origin x="30" y="-216"/>
      </p:cViewPr>
      <p:guideLst>
        <p:guide orient="horz" pos="4608"/>
        <p:guide pos="86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85558-C647-42A2-89DA-64BACBE8C281}" type="datetimeFigureOut">
              <a:rPr lang="en-US" smtClean="0"/>
              <a:t>8/18/2025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6575" y="1143000"/>
            <a:ext cx="57848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B5E7B-662D-442D-9E0C-250368023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30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1pPr>
    <a:lvl2pPr marL="1119226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2pPr>
    <a:lvl3pPr marL="2238451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3pPr>
    <a:lvl4pPr marL="3357677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4pPr>
    <a:lvl5pPr marL="4476902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5pPr>
    <a:lvl6pPr marL="5596128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6pPr>
    <a:lvl7pPr marL="6715354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7pPr>
    <a:lvl8pPr marL="7834579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8pPr>
    <a:lvl9pPr marL="8953805" algn="l" defTabSz="2238451" rtl="0" eaLnBrk="1" latinLnBrk="0" hangingPunct="1">
      <a:defRPr sz="29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4CBCF-144D-0490-2000-B554B0D92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174B03-C75D-C7CD-F2FA-E425C1CFF8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536575" y="1143000"/>
            <a:ext cx="578485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A9294C-B9ED-B300-3E2E-E3C9F35E98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257595-14B2-FC9D-F235-BDAA57A5FA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168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2394374"/>
            <a:ext cx="20574000" cy="5093547"/>
          </a:xfrm>
        </p:spPr>
        <p:txBody>
          <a:bodyPr anchor="b"/>
          <a:lstStyle>
            <a:lvl1pPr algn="ctr"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7684348"/>
            <a:ext cx="20574000" cy="3532292"/>
          </a:xfrm>
        </p:spPr>
        <p:txBody>
          <a:bodyPr/>
          <a:lstStyle>
            <a:lvl1pPr marL="0" indent="0" algn="ctr">
              <a:buNone/>
              <a:defRPr sz="5120"/>
            </a:lvl1pPr>
            <a:lvl2pPr marL="975345" indent="0" algn="ctr">
              <a:buNone/>
              <a:defRPr sz="4267"/>
            </a:lvl2pPr>
            <a:lvl3pPr marL="1950690" indent="0" algn="ctr">
              <a:buNone/>
              <a:defRPr sz="3840"/>
            </a:lvl3pPr>
            <a:lvl4pPr marL="2926034" indent="0" algn="ctr">
              <a:buNone/>
              <a:defRPr sz="3413"/>
            </a:lvl4pPr>
            <a:lvl5pPr marL="3901379" indent="0" algn="ctr">
              <a:buNone/>
              <a:defRPr sz="3413"/>
            </a:lvl5pPr>
            <a:lvl6pPr marL="4876724" indent="0" algn="ctr">
              <a:buNone/>
              <a:defRPr sz="3413"/>
            </a:lvl6pPr>
            <a:lvl7pPr marL="5852069" indent="0" algn="ctr">
              <a:buNone/>
              <a:defRPr sz="3413"/>
            </a:lvl7pPr>
            <a:lvl8pPr marL="6827413" indent="0" algn="ctr">
              <a:buNone/>
              <a:defRPr sz="3413"/>
            </a:lvl8pPr>
            <a:lvl9pPr marL="7802758" indent="0" algn="ctr">
              <a:buNone/>
              <a:defRPr sz="341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41397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65423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31025" y="778933"/>
            <a:ext cx="5915025" cy="123985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5950" y="778933"/>
            <a:ext cx="17402175" cy="12398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606984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lth C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35474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4">
          <p15:clr>
            <a:srgbClr val="FBAE40"/>
          </p15:clr>
        </p15:guide>
        <p15:guide id="2" pos="360">
          <p15:clr>
            <a:srgbClr val="FBAE40"/>
          </p15:clr>
        </p15:guide>
        <p15:guide id="3" pos="16920">
          <p15:clr>
            <a:srgbClr val="FBAE40"/>
          </p15:clr>
        </p15:guide>
        <p15:guide id="4" orient="horz" pos="8960">
          <p15:clr>
            <a:srgbClr val="FBAE40"/>
          </p15:clr>
        </p15:guide>
        <p15:guide id="5" orient="horz" pos="256">
          <p15:clr>
            <a:srgbClr val="FBAE40"/>
          </p15:clr>
        </p15:guide>
        <p15:guide id="6" orient="horz" pos="8192">
          <p15:clr>
            <a:srgbClr val="FBAE40"/>
          </p15:clr>
        </p15:guide>
        <p15:guide id="7" orient="horz" pos="171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29516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663" y="3647442"/>
            <a:ext cx="23660100" cy="6085839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1663" y="9790855"/>
            <a:ext cx="23660100" cy="3200399"/>
          </a:xfrm>
        </p:spPr>
        <p:txBody>
          <a:bodyPr/>
          <a:lstStyle>
            <a:lvl1pPr marL="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1pPr>
            <a:lvl2pPr marL="975345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2pPr>
            <a:lvl3pPr marL="195069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3pPr>
            <a:lvl4pPr marL="2926034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4pPr>
            <a:lvl5pPr marL="3901379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5pPr>
            <a:lvl6pPr marL="4876724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6pPr>
            <a:lvl7pPr marL="5852069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7pPr>
            <a:lvl8pPr marL="6827413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8pPr>
            <a:lvl9pPr marL="7802758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715080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5950" y="3894667"/>
            <a:ext cx="11658600" cy="9282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7450" y="3894667"/>
            <a:ext cx="11658600" cy="9282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934805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778934"/>
            <a:ext cx="23660100" cy="28278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524" y="3586481"/>
            <a:ext cx="11605021" cy="1757679"/>
          </a:xfrm>
        </p:spPr>
        <p:txBody>
          <a:bodyPr anchor="b"/>
          <a:lstStyle>
            <a:lvl1pPr marL="0" indent="0">
              <a:buNone/>
              <a:defRPr sz="5120" b="1"/>
            </a:lvl1pPr>
            <a:lvl2pPr marL="975345" indent="0">
              <a:buNone/>
              <a:defRPr sz="4267" b="1"/>
            </a:lvl2pPr>
            <a:lvl3pPr marL="1950690" indent="0">
              <a:buNone/>
              <a:defRPr sz="3840" b="1"/>
            </a:lvl3pPr>
            <a:lvl4pPr marL="2926034" indent="0">
              <a:buNone/>
              <a:defRPr sz="3413" b="1"/>
            </a:lvl4pPr>
            <a:lvl5pPr marL="3901379" indent="0">
              <a:buNone/>
              <a:defRPr sz="3413" b="1"/>
            </a:lvl5pPr>
            <a:lvl6pPr marL="4876724" indent="0">
              <a:buNone/>
              <a:defRPr sz="3413" b="1"/>
            </a:lvl6pPr>
            <a:lvl7pPr marL="5852069" indent="0">
              <a:buNone/>
              <a:defRPr sz="3413" b="1"/>
            </a:lvl7pPr>
            <a:lvl8pPr marL="6827413" indent="0">
              <a:buNone/>
              <a:defRPr sz="3413" b="1"/>
            </a:lvl8pPr>
            <a:lvl9pPr marL="7802758" indent="0">
              <a:buNone/>
              <a:defRPr sz="34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524" y="5344160"/>
            <a:ext cx="11605021" cy="78604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87450" y="3586481"/>
            <a:ext cx="11662173" cy="1757679"/>
          </a:xfrm>
        </p:spPr>
        <p:txBody>
          <a:bodyPr anchor="b"/>
          <a:lstStyle>
            <a:lvl1pPr marL="0" indent="0">
              <a:buNone/>
              <a:defRPr sz="5120" b="1"/>
            </a:lvl1pPr>
            <a:lvl2pPr marL="975345" indent="0">
              <a:buNone/>
              <a:defRPr sz="4267" b="1"/>
            </a:lvl2pPr>
            <a:lvl3pPr marL="1950690" indent="0">
              <a:buNone/>
              <a:defRPr sz="3840" b="1"/>
            </a:lvl3pPr>
            <a:lvl4pPr marL="2926034" indent="0">
              <a:buNone/>
              <a:defRPr sz="3413" b="1"/>
            </a:lvl4pPr>
            <a:lvl5pPr marL="3901379" indent="0">
              <a:buNone/>
              <a:defRPr sz="3413" b="1"/>
            </a:lvl5pPr>
            <a:lvl6pPr marL="4876724" indent="0">
              <a:buNone/>
              <a:defRPr sz="3413" b="1"/>
            </a:lvl6pPr>
            <a:lvl7pPr marL="5852069" indent="0">
              <a:buNone/>
              <a:defRPr sz="3413" b="1"/>
            </a:lvl7pPr>
            <a:lvl8pPr marL="6827413" indent="0">
              <a:buNone/>
              <a:defRPr sz="3413" b="1"/>
            </a:lvl8pPr>
            <a:lvl9pPr marL="7802758" indent="0">
              <a:buNone/>
              <a:defRPr sz="34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87450" y="5344160"/>
            <a:ext cx="11662173" cy="78604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801645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34791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358528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975360"/>
            <a:ext cx="8847533" cy="3413760"/>
          </a:xfrm>
        </p:spPr>
        <p:txBody>
          <a:bodyPr anchor="b"/>
          <a:lstStyle>
            <a:lvl1pPr>
              <a:defRPr sz="68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2173" y="2106508"/>
            <a:ext cx="13887450" cy="10397067"/>
          </a:xfrm>
        </p:spPr>
        <p:txBody>
          <a:bodyPr/>
          <a:lstStyle>
            <a:lvl1pPr>
              <a:defRPr sz="6827"/>
            </a:lvl1pPr>
            <a:lvl2pPr>
              <a:defRPr sz="5973"/>
            </a:lvl2pPr>
            <a:lvl3pPr>
              <a:defRPr sz="5120"/>
            </a:lvl3pPr>
            <a:lvl4pPr>
              <a:defRPr sz="4267"/>
            </a:lvl4pPr>
            <a:lvl5pPr>
              <a:defRPr sz="4267"/>
            </a:lvl5pPr>
            <a:lvl6pPr>
              <a:defRPr sz="4267"/>
            </a:lvl6pPr>
            <a:lvl7pPr>
              <a:defRPr sz="4267"/>
            </a:lvl7pPr>
            <a:lvl8pPr>
              <a:defRPr sz="4267"/>
            </a:lvl8pPr>
            <a:lvl9pPr>
              <a:defRPr sz="4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4389120"/>
            <a:ext cx="8847533" cy="8131388"/>
          </a:xfrm>
        </p:spPr>
        <p:txBody>
          <a:bodyPr/>
          <a:lstStyle>
            <a:lvl1pPr marL="0" indent="0">
              <a:buNone/>
              <a:defRPr sz="3413"/>
            </a:lvl1pPr>
            <a:lvl2pPr marL="975345" indent="0">
              <a:buNone/>
              <a:defRPr sz="2987"/>
            </a:lvl2pPr>
            <a:lvl3pPr marL="1950690" indent="0">
              <a:buNone/>
              <a:defRPr sz="2560"/>
            </a:lvl3pPr>
            <a:lvl4pPr marL="2926034" indent="0">
              <a:buNone/>
              <a:defRPr sz="2133"/>
            </a:lvl4pPr>
            <a:lvl5pPr marL="3901379" indent="0">
              <a:buNone/>
              <a:defRPr sz="2133"/>
            </a:lvl5pPr>
            <a:lvl6pPr marL="4876724" indent="0">
              <a:buNone/>
              <a:defRPr sz="2133"/>
            </a:lvl6pPr>
            <a:lvl7pPr marL="5852069" indent="0">
              <a:buNone/>
              <a:defRPr sz="2133"/>
            </a:lvl7pPr>
            <a:lvl8pPr marL="6827413" indent="0">
              <a:buNone/>
              <a:defRPr sz="2133"/>
            </a:lvl8pPr>
            <a:lvl9pPr marL="7802758" indent="0">
              <a:buNone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981063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975360"/>
            <a:ext cx="8847533" cy="3413760"/>
          </a:xfrm>
        </p:spPr>
        <p:txBody>
          <a:bodyPr anchor="b"/>
          <a:lstStyle>
            <a:lvl1pPr>
              <a:defRPr sz="68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62173" y="2106508"/>
            <a:ext cx="13887450" cy="10397067"/>
          </a:xfrm>
        </p:spPr>
        <p:txBody>
          <a:bodyPr anchor="t"/>
          <a:lstStyle>
            <a:lvl1pPr marL="0" indent="0">
              <a:buNone/>
              <a:defRPr sz="6827"/>
            </a:lvl1pPr>
            <a:lvl2pPr marL="975345" indent="0">
              <a:buNone/>
              <a:defRPr sz="5973"/>
            </a:lvl2pPr>
            <a:lvl3pPr marL="1950690" indent="0">
              <a:buNone/>
              <a:defRPr sz="5120"/>
            </a:lvl3pPr>
            <a:lvl4pPr marL="2926034" indent="0">
              <a:buNone/>
              <a:defRPr sz="4267"/>
            </a:lvl4pPr>
            <a:lvl5pPr marL="3901379" indent="0">
              <a:buNone/>
              <a:defRPr sz="4267"/>
            </a:lvl5pPr>
            <a:lvl6pPr marL="4876724" indent="0">
              <a:buNone/>
              <a:defRPr sz="4267"/>
            </a:lvl6pPr>
            <a:lvl7pPr marL="5852069" indent="0">
              <a:buNone/>
              <a:defRPr sz="4267"/>
            </a:lvl7pPr>
            <a:lvl8pPr marL="6827413" indent="0">
              <a:buNone/>
              <a:defRPr sz="4267"/>
            </a:lvl8pPr>
            <a:lvl9pPr marL="7802758" indent="0">
              <a:buNone/>
              <a:defRPr sz="42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4389120"/>
            <a:ext cx="8847533" cy="8131388"/>
          </a:xfrm>
        </p:spPr>
        <p:txBody>
          <a:bodyPr/>
          <a:lstStyle>
            <a:lvl1pPr marL="0" indent="0">
              <a:buNone/>
              <a:defRPr sz="3413"/>
            </a:lvl1pPr>
            <a:lvl2pPr marL="975345" indent="0">
              <a:buNone/>
              <a:defRPr sz="2987"/>
            </a:lvl2pPr>
            <a:lvl3pPr marL="1950690" indent="0">
              <a:buNone/>
              <a:defRPr sz="2560"/>
            </a:lvl3pPr>
            <a:lvl4pPr marL="2926034" indent="0">
              <a:buNone/>
              <a:defRPr sz="2133"/>
            </a:lvl4pPr>
            <a:lvl5pPr marL="3901379" indent="0">
              <a:buNone/>
              <a:defRPr sz="2133"/>
            </a:lvl5pPr>
            <a:lvl6pPr marL="4876724" indent="0">
              <a:buNone/>
              <a:defRPr sz="2133"/>
            </a:lvl6pPr>
            <a:lvl7pPr marL="5852069" indent="0">
              <a:buNone/>
              <a:defRPr sz="2133"/>
            </a:lvl7pPr>
            <a:lvl8pPr marL="6827413" indent="0">
              <a:buNone/>
              <a:defRPr sz="2133"/>
            </a:lvl8pPr>
            <a:lvl9pPr marL="7802758" indent="0">
              <a:buNone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963686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0" y="778934"/>
            <a:ext cx="23660100" cy="2827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0" y="3894667"/>
            <a:ext cx="23660100" cy="9282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0" y="13560215"/>
            <a:ext cx="6172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0" y="13560215"/>
            <a:ext cx="92583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0" y="13560215"/>
            <a:ext cx="6172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454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hf sldNum="0" hdr="0" dt="0"/>
  <p:txStyles>
    <p:titleStyle>
      <a:lvl1pPr algn="l" defTabSz="1950690" rtl="0" eaLnBrk="1" latinLnBrk="0" hangingPunct="1">
        <a:lnSpc>
          <a:spcPct val="90000"/>
        </a:lnSpc>
        <a:spcBef>
          <a:spcPct val="0"/>
        </a:spcBef>
        <a:buNone/>
        <a:defRPr sz="93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7672" indent="-487672" algn="l" defTabSz="1950690" rtl="0" eaLnBrk="1" latinLnBrk="0" hangingPunct="1">
        <a:lnSpc>
          <a:spcPct val="90000"/>
        </a:lnSpc>
        <a:spcBef>
          <a:spcPts val="2133"/>
        </a:spcBef>
        <a:buFont typeface="Arial" panose="020B0604020202020204" pitchFamily="34" charset="0"/>
        <a:buChar char="•"/>
        <a:defRPr sz="5973" kern="1200">
          <a:solidFill>
            <a:schemeClr val="tx1"/>
          </a:solidFill>
          <a:latin typeface="+mn-lt"/>
          <a:ea typeface="+mn-ea"/>
          <a:cs typeface="+mn-cs"/>
        </a:defRPr>
      </a:lvl1pPr>
      <a:lvl2pPr marL="1463017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5120" kern="1200">
          <a:solidFill>
            <a:schemeClr val="tx1"/>
          </a:solidFill>
          <a:latin typeface="+mn-lt"/>
          <a:ea typeface="+mn-ea"/>
          <a:cs typeface="+mn-cs"/>
        </a:defRPr>
      </a:lvl2pPr>
      <a:lvl3pPr marL="2438362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3pPr>
      <a:lvl4pPr marL="3413707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4pPr>
      <a:lvl5pPr marL="4389051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5pPr>
      <a:lvl6pPr marL="5364396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6pPr>
      <a:lvl7pPr marL="6339741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7pPr>
      <a:lvl8pPr marL="7315086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8pPr>
      <a:lvl9pPr marL="8290430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1pPr>
      <a:lvl2pPr marL="975345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2pPr>
      <a:lvl3pPr marL="1950690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3pPr>
      <a:lvl4pPr marL="2926034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4pPr>
      <a:lvl5pPr marL="3901379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5pPr>
      <a:lvl6pPr marL="4876724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6pPr>
      <a:lvl7pPr marL="5852069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7pPr>
      <a:lvl8pPr marL="6827413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8pPr>
      <a:lvl9pPr marL="7802758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608" userDrawn="1">
          <p15:clr>
            <a:srgbClr val="F26B43"/>
          </p15:clr>
        </p15:guide>
        <p15:guide id="2" pos="86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4CC28-7079-5841-7EDA-D16847C98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Box 112">
            <a:extLst>
              <a:ext uri="{FF2B5EF4-FFF2-40B4-BE49-F238E27FC236}">
                <a16:creationId xmlns:a16="http://schemas.microsoft.com/office/drawing/2014/main" id="{66D93916-4358-7766-E88A-43FE0B7C3C37}"/>
              </a:ext>
            </a:extLst>
          </p:cNvPr>
          <p:cNvSpPr txBox="1"/>
          <p:nvPr/>
        </p:nvSpPr>
        <p:spPr>
          <a:xfrm>
            <a:off x="24159279" y="15335610"/>
            <a:ext cx="2440256" cy="830997"/>
          </a:xfrm>
          <a:prstGeom prst="rect">
            <a:avLst/>
          </a:prstGeom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Lillian Olson</a:t>
            </a:r>
          </a:p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Lillian-swenka@uiowa.edu</a:t>
            </a:r>
          </a:p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319-356-3441</a:t>
            </a:r>
          </a:p>
          <a:p>
            <a:pPr algn="l"/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291">
            <a:extLst>
              <a:ext uri="{FF2B5EF4-FFF2-40B4-BE49-F238E27FC236}">
                <a16:creationId xmlns:a16="http://schemas.microsoft.com/office/drawing/2014/main" id="{AFC12446-E05B-644B-AECA-134DE6B7A618}"/>
              </a:ext>
            </a:extLst>
          </p:cNvPr>
          <p:cNvSpPr txBox="1">
            <a:spLocks/>
          </p:cNvSpPr>
          <p:nvPr/>
        </p:nvSpPr>
        <p:spPr>
          <a:xfrm>
            <a:off x="585738" y="213553"/>
            <a:ext cx="22274450" cy="1002530"/>
          </a:xfrm>
          <a:prstGeom prst="rect">
            <a:avLst/>
          </a:prstGeom>
        </p:spPr>
        <p:txBody>
          <a:bodyPr anchor="ctr" anchorCtr="0"/>
          <a:lstStyle>
            <a:defPPr>
              <a:defRPr lang="en-US"/>
            </a:defPPr>
            <a:lvl1pPr marL="0" algn="l" defTabSz="2590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2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– QI Poster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154">
            <a:extLst>
              <a:ext uri="{FF2B5EF4-FFF2-40B4-BE49-F238E27FC236}">
                <a16:creationId xmlns:a16="http://schemas.microsoft.com/office/drawing/2014/main" id="{C016CA7C-5DBF-0EBB-623E-BEDD616D55AD}"/>
              </a:ext>
            </a:extLst>
          </p:cNvPr>
          <p:cNvSpPr txBox="1">
            <a:spLocks/>
          </p:cNvSpPr>
          <p:nvPr/>
        </p:nvSpPr>
        <p:spPr>
          <a:xfrm>
            <a:off x="585738" y="1310907"/>
            <a:ext cx="19547918" cy="8757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indent="-822924" algn="l" defTabSz="25905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Char char="•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indent="-822924" algn="l" defTabSz="25905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indent="-822924" algn="l" defTabSz="25905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indent="-822924" algn="l" defTabSz="25905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indent="-822924" algn="l" defTabSz="25905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indent="-822924" algn="l" defTabSz="25905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indent="-822924" algn="l" defTabSz="25905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indent="-822924" algn="l" defTabSz="25905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indent="-822924" algn="l" defTabSz="25905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 Name(s) and Credentials 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 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Acknowledgments">
            <a:extLst>
              <a:ext uri="{FF2B5EF4-FFF2-40B4-BE49-F238E27FC236}">
                <a16:creationId xmlns:a16="http://schemas.microsoft.com/office/drawing/2014/main" id="{0C043719-779A-D44A-504C-C40485CFEF1C}"/>
              </a:ext>
            </a:extLst>
          </p:cNvPr>
          <p:cNvSpPr txBox="1">
            <a:spLocks/>
          </p:cNvSpPr>
          <p:nvPr/>
        </p:nvSpPr>
        <p:spPr>
          <a:xfrm>
            <a:off x="18847815" y="13623090"/>
            <a:ext cx="8086865" cy="1611381"/>
          </a:xfrm>
          <a:prstGeom prst="rect">
            <a:avLst/>
          </a:prstGeom>
        </p:spPr>
        <p:txBody>
          <a:bodyPr lIns="228599" rIns="228599"/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99"/>
              </a:spcAft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C026DAC-B947-40E1-BA8E-3EE3C5DBD63D}"/>
              </a:ext>
            </a:extLst>
          </p:cNvPr>
          <p:cNvSpPr txBox="1"/>
          <p:nvPr/>
        </p:nvSpPr>
        <p:spPr>
          <a:xfrm>
            <a:off x="28308300" y="6666564"/>
            <a:ext cx="184731" cy="602216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  <a:spcBef>
                <a:spcPts val="1800"/>
              </a:spcBef>
              <a:spcAft>
                <a:spcPts val="1400"/>
              </a:spcAft>
            </a:pPr>
            <a:endParaRPr lang="en-US" sz="2800" dirty="0">
              <a:cs typeface="Georgia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F3CF6D-3415-5922-48E0-0B4FEBC323CD}"/>
              </a:ext>
            </a:extLst>
          </p:cNvPr>
          <p:cNvSpPr txBox="1"/>
          <p:nvPr/>
        </p:nvSpPr>
        <p:spPr>
          <a:xfrm>
            <a:off x="15196013" y="202537"/>
            <a:ext cx="9736320" cy="1384995"/>
          </a:xfrm>
          <a:prstGeom prst="rect">
            <a:avLst/>
          </a:prstGeom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2800" dirty="0">
                <a:solidFill>
                  <a:schemeClr val="bg1">
                    <a:lumMod val="75000"/>
                  </a:schemeClr>
                </a:solidFill>
                <a:cs typeface="Georgia" charset="0"/>
              </a:rPr>
              <a:t>Formatting suggestions- remove gray instructions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cs typeface="Georgia" charset="0"/>
              </a:rPr>
              <a:t>Add organizational branding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5380038" algn="l"/>
              </a:tabLst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cs typeface="Georgia" charset="0"/>
              </a:rPr>
              <a:t>Slide size is 30” x 16”, print doubled for a 60” x 32” final poster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C7D793C-082D-62CD-1FC5-9F8BB724BF47}"/>
              </a:ext>
            </a:extLst>
          </p:cNvPr>
          <p:cNvCxnSpPr>
            <a:cxnSpLocks/>
          </p:cNvCxnSpPr>
          <p:nvPr/>
        </p:nvCxnSpPr>
        <p:spPr>
          <a:xfrm>
            <a:off x="8107680" y="2422402"/>
            <a:ext cx="0" cy="11626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02C0999-7A4F-03EE-414D-A7BC8886485E}"/>
              </a:ext>
            </a:extLst>
          </p:cNvPr>
          <p:cNvCxnSpPr>
            <a:cxnSpLocks/>
          </p:cNvCxnSpPr>
          <p:nvPr/>
        </p:nvCxnSpPr>
        <p:spPr>
          <a:xfrm>
            <a:off x="18006752" y="2422402"/>
            <a:ext cx="0" cy="11626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14">
            <a:extLst>
              <a:ext uri="{FF2B5EF4-FFF2-40B4-BE49-F238E27FC236}">
                <a16:creationId xmlns:a16="http://schemas.microsoft.com/office/drawing/2014/main" id="{863CDA4D-B72D-0034-F624-03B163ECE79E}"/>
              </a:ext>
            </a:extLst>
          </p:cNvPr>
          <p:cNvSpPr txBox="1">
            <a:spLocks/>
          </p:cNvSpPr>
          <p:nvPr/>
        </p:nvSpPr>
        <p:spPr>
          <a:xfrm>
            <a:off x="585738" y="2242995"/>
            <a:ext cx="8007127" cy="3612540"/>
          </a:xfrm>
          <a:prstGeom prst="rect">
            <a:avLst/>
          </a:prstGeom>
        </p:spPr>
        <p:txBody>
          <a:bodyPr lIns="228599" tIns="228599" rIns="228599" bIns="0"/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99"/>
              </a:spcAft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5" name="Graphic Elements">
            <a:extLst>
              <a:ext uri="{FF2B5EF4-FFF2-40B4-BE49-F238E27FC236}">
                <a16:creationId xmlns:a16="http://schemas.microsoft.com/office/drawing/2014/main" id="{3B7CECD9-7709-8C5A-D84C-75535D97244E}"/>
              </a:ext>
            </a:extLst>
          </p:cNvPr>
          <p:cNvSpPr txBox="1">
            <a:spLocks/>
          </p:cNvSpPr>
          <p:nvPr/>
        </p:nvSpPr>
        <p:spPr>
          <a:xfrm>
            <a:off x="636976" y="4824510"/>
            <a:ext cx="8007127" cy="3144545"/>
          </a:xfrm>
          <a:prstGeom prst="rect">
            <a:avLst/>
          </a:prstGeom>
        </p:spPr>
        <p:txBody>
          <a:bodyPr lIns="228599" rIns="228599"/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99"/>
              </a:spcAft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E2D10E56-F0DF-90FF-2564-A9E1CB25A648}"/>
              </a:ext>
            </a:extLst>
          </p:cNvPr>
          <p:cNvSpPr txBox="1">
            <a:spLocks/>
          </p:cNvSpPr>
          <p:nvPr/>
        </p:nvSpPr>
        <p:spPr>
          <a:xfrm>
            <a:off x="585738" y="8233430"/>
            <a:ext cx="8010144" cy="5664760"/>
          </a:xfrm>
          <a:prstGeom prst="rect">
            <a:avLst/>
          </a:prstGeom>
        </p:spPr>
        <p:txBody>
          <a:bodyPr lIns="228599" tIns="45720" rIns="228599" bIns="45720" anchor="t"/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99"/>
              </a:spcAft>
            </a:pPr>
            <a:r>
              <a:rPr lang="en-US" sz="2800" b="1" dirty="0">
                <a:latin typeface="Arial"/>
                <a:cs typeface="Arial"/>
              </a:rPr>
              <a:t>Methods </a:t>
            </a:r>
            <a:endParaRPr lang="en-US" sz="2800" b="1" dirty="0">
              <a:solidFill>
                <a:schemeClr val="bg1">
                  <a:lumMod val="76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99"/>
              </a:spcAft>
            </a:pPr>
            <a:r>
              <a:rPr lang="en-US" sz="2000" b="1" dirty="0">
                <a:solidFill>
                  <a:schemeClr val="bg1">
                    <a:lumMod val="76000"/>
                  </a:schemeClr>
                </a:solidFill>
                <a:latin typeface="Arial"/>
                <a:cs typeface="Arial"/>
              </a:rPr>
              <a:t>include QI model</a:t>
            </a:r>
            <a:endParaRPr lang="en-US" sz="2000" b="1" dirty="0">
              <a:solidFill>
                <a:schemeClr val="bg1">
                  <a:lumMod val="76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9">
            <a:extLst>
              <a:ext uri="{FF2B5EF4-FFF2-40B4-BE49-F238E27FC236}">
                <a16:creationId xmlns:a16="http://schemas.microsoft.com/office/drawing/2014/main" id="{DE0EEAC4-EB92-4C47-F78D-BDF400AEA388}"/>
              </a:ext>
            </a:extLst>
          </p:cNvPr>
          <p:cNvSpPr txBox="1">
            <a:spLocks/>
          </p:cNvSpPr>
          <p:nvPr/>
        </p:nvSpPr>
        <p:spPr>
          <a:xfrm>
            <a:off x="8110303" y="2269273"/>
            <a:ext cx="9664791" cy="5186082"/>
          </a:xfrm>
          <a:prstGeom prst="rect">
            <a:avLst/>
          </a:prstGeom>
        </p:spPr>
        <p:txBody>
          <a:bodyPr lIns="228599" tIns="228599" rIns="228599" bIns="228599"/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99"/>
              </a:spcAft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Change</a:t>
            </a:r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E362C33C-C1B8-982E-3CF9-481D5CBE07E2}"/>
              </a:ext>
            </a:extLst>
          </p:cNvPr>
          <p:cNvSpPr txBox="1">
            <a:spLocks/>
          </p:cNvSpPr>
          <p:nvPr/>
        </p:nvSpPr>
        <p:spPr>
          <a:xfrm>
            <a:off x="8110303" y="6434230"/>
            <a:ext cx="9664791" cy="6885264"/>
          </a:xfrm>
          <a:prstGeom prst="rect">
            <a:avLst/>
          </a:prstGeom>
        </p:spPr>
        <p:txBody>
          <a:bodyPr lIns="228599" rIns="228599"/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13" name="Text Placeholder 14">
            <a:extLst>
              <a:ext uri="{FF2B5EF4-FFF2-40B4-BE49-F238E27FC236}">
                <a16:creationId xmlns:a16="http://schemas.microsoft.com/office/drawing/2014/main" id="{C12A16CD-8405-76EA-7EED-3BC3224C3452}"/>
              </a:ext>
            </a:extLst>
          </p:cNvPr>
          <p:cNvSpPr txBox="1">
            <a:spLocks/>
          </p:cNvSpPr>
          <p:nvPr/>
        </p:nvSpPr>
        <p:spPr>
          <a:xfrm>
            <a:off x="18026599" y="2242995"/>
            <a:ext cx="8129016" cy="5155610"/>
          </a:xfrm>
          <a:prstGeom prst="rect">
            <a:avLst/>
          </a:prstGeom>
        </p:spPr>
        <p:txBody>
          <a:bodyPr lIns="228599" tIns="228599" rIns="228599"/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99"/>
              </a:spcAft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  <a:p>
            <a:pPr>
              <a:spcAft>
                <a:spcPts val="899"/>
              </a:spcAft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99"/>
              </a:spcAft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99"/>
              </a:spcAft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99"/>
              </a:spcAft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Placeholder 14">
            <a:extLst>
              <a:ext uri="{FF2B5EF4-FFF2-40B4-BE49-F238E27FC236}">
                <a16:creationId xmlns:a16="http://schemas.microsoft.com/office/drawing/2014/main" id="{FB01D548-4ADC-FCF4-20B9-0BEC8DCCCB39}"/>
              </a:ext>
            </a:extLst>
          </p:cNvPr>
          <p:cNvSpPr txBox="1">
            <a:spLocks/>
          </p:cNvSpPr>
          <p:nvPr/>
        </p:nvSpPr>
        <p:spPr>
          <a:xfrm>
            <a:off x="18026599" y="12218927"/>
            <a:ext cx="8132065" cy="1903474"/>
          </a:xfrm>
          <a:prstGeom prst="rect">
            <a:avLst/>
          </a:prstGeom>
        </p:spPr>
        <p:txBody>
          <a:bodyPr lIns="228599" tIns="45720" rIns="228599" bIns="45720" anchor="t"/>
          <a:lstStyle>
            <a:defPPr>
              <a:defRPr lang="en-US"/>
            </a:defPPr>
            <a:lvl1pPr marL="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9050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09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7149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619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5248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29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3347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72396" algn="l" defTabSz="259050" rtl="0" eaLnBrk="1" latinLnBrk="0" hangingPunct="1"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99"/>
              </a:spcAft>
            </a:pPr>
            <a:r>
              <a:rPr lang="en-US" sz="2000" b="1" dirty="0">
                <a:latin typeface="Arial"/>
                <a:cs typeface="Arial"/>
              </a:rPr>
              <a:t>References</a:t>
            </a:r>
          </a:p>
          <a:p>
            <a:pPr>
              <a:spcAft>
                <a:spcPts val="899"/>
              </a:spcAft>
            </a:pPr>
            <a:endParaRPr lang="en-US" sz="2000" b="1" dirty="0">
              <a:solidFill>
                <a:srgbClr val="FF0000"/>
              </a:solidFill>
              <a:latin typeface="Arial"/>
              <a:cs typeface="Arial"/>
            </a:endParaRPr>
          </a:p>
          <a:p>
            <a:pPr>
              <a:spcAft>
                <a:spcPts val="899"/>
              </a:spcAft>
            </a:pPr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Contact information</a:t>
            </a:r>
            <a:endParaRPr lang="en-US" sz="20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99"/>
              </a:spcAft>
            </a:pPr>
            <a:endParaRPr lang="en-US" sz="2699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040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354223D73F44E8307C33932345898" ma:contentTypeVersion="6" ma:contentTypeDescription="Create a new document." ma:contentTypeScope="" ma:versionID="58f7ba7c8bf549ae0dc082401f1d4b14">
  <xsd:schema xmlns:xsd="http://www.w3.org/2001/XMLSchema" xmlns:xs="http://www.w3.org/2001/XMLSchema" xmlns:p="http://schemas.microsoft.com/office/2006/metadata/properties" xmlns:ns2="444e63f2-4049-45bb-9f29-b1128b62fc0d" xmlns:ns3="67736175-3ebb-4a7e-a865-5ac0583164f8" targetNamespace="http://schemas.microsoft.com/office/2006/metadata/properties" ma:root="true" ma:fieldsID="6c60acea5fe21133d243e1d093b58baa" ns2:_="" ns3:_="">
    <xsd:import namespace="444e63f2-4049-45bb-9f29-b1128b62fc0d"/>
    <xsd:import namespace="67736175-3ebb-4a7e-a865-5ac0583164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4e63f2-4049-45bb-9f29-b1128b62fc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6175-3ebb-4a7e-a865-5ac0583164f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B3E407-939C-4A3F-A71F-828A0A48C5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4CA2E7-B233-4766-8D04-3AC9EBA3222A}">
  <ds:schemaRefs>
    <ds:schemaRef ds:uri="http://schemas.microsoft.com/office/infopath/2007/PartnerControls"/>
    <ds:schemaRef ds:uri="http://purl.org/dc/elements/1.1/"/>
    <ds:schemaRef ds:uri="67736175-3ebb-4a7e-a865-5ac0583164f8"/>
    <ds:schemaRef ds:uri="http://purl.org/dc/dcmitype/"/>
    <ds:schemaRef ds:uri="http://www.w3.org/XML/1998/namespace"/>
    <ds:schemaRef ds:uri="444e63f2-4049-45bb-9f29-b1128b62fc0d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B31B645-EF02-4E2C-A51F-4D886DB44F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4e63f2-4049-45bb-9f29-b1128b62fc0d"/>
    <ds:schemaRef ds:uri="67736175-3ebb-4a7e-a865-5ac0583164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564</TotalTime>
  <Words>61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 Light</vt:lpstr>
      <vt:lpstr>Arial</vt:lpstr>
      <vt:lpstr>Georgia</vt:lpstr>
      <vt:lpstr>Calibri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poster will go here: The title space is meant to stretch for two lines to accommodate lengthy titles</dc:title>
  <dc:creator>Potter, Ryan M</dc:creator>
  <cp:lastModifiedBy>Rempel, Kristen M</cp:lastModifiedBy>
  <cp:revision>36</cp:revision>
  <dcterms:created xsi:type="dcterms:W3CDTF">2024-03-14T16:31:03Z</dcterms:created>
  <dcterms:modified xsi:type="dcterms:W3CDTF">2025-08-18T20:40:42Z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0x0101007C1354223D73F44E8307C33932345898</vt:lpwstr>
  </property>
  <property fmtid="{D5CDD505-2E9C-101B-9397-08002B2CF9AE}" pid="3" name="MediaServiceImageTags">
    <vt:lpwstr/>
  </property>
</Properties>
</file>