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74" r:id="rId2"/>
    <p:sldId id="259" r:id="rId3"/>
    <p:sldId id="258" r:id="rId4"/>
    <p:sldId id="260" r:id="rId5"/>
    <p:sldId id="261" r:id="rId6"/>
    <p:sldId id="262" r:id="rId7"/>
    <p:sldId id="263" r:id="rId8"/>
    <p:sldId id="276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Zilla Slab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hN2CwxvoqZDml1wubptKZ98LTI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B2DDF9-D159-408B-8026-CEB7B2E4EBD2}" v="8" dt="2022-09-26T14:03:03.272"/>
  </p1510:revLst>
</p1510:revInfo>
</file>

<file path=ppt/tableStyles.xml><?xml version="1.0" encoding="utf-8"?>
<a:tblStyleLst xmlns:a="http://schemas.openxmlformats.org/drawingml/2006/main" def="{32FED01D-F5C9-42DA-B88E-C400C1E9A374}">
  <a:tblStyle styleId="{32FED01D-F5C9-42DA-B88E-C400C1E9A3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548"/>
  </p:normalViewPr>
  <p:slideViewPr>
    <p:cSldViewPr snapToGrid="0">
      <p:cViewPr varScale="1">
        <p:scale>
          <a:sx n="84" d="100"/>
          <a:sy n="84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midt, Megan E" userId="7313ca90-b262-40ca-b5a8-1ec907282765" providerId="ADAL" clId="{B8B2DDF9-D159-408B-8026-CEB7B2E4EBD2}"/>
    <pc:docChg chg="undo custSel addSld delSld modSld sldOrd">
      <pc:chgData name="Schmidt, Megan E" userId="7313ca90-b262-40ca-b5a8-1ec907282765" providerId="ADAL" clId="{B8B2DDF9-D159-408B-8026-CEB7B2E4EBD2}" dt="2022-09-26T15:06:54.527" v="1078" actId="13926"/>
      <pc:docMkLst>
        <pc:docMk/>
      </pc:docMkLst>
      <pc:sldChg chg="del">
        <pc:chgData name="Schmidt, Megan E" userId="7313ca90-b262-40ca-b5a8-1ec907282765" providerId="ADAL" clId="{B8B2DDF9-D159-408B-8026-CEB7B2E4EBD2}" dt="2022-09-19T16:07:53.910" v="0" actId="47"/>
        <pc:sldMkLst>
          <pc:docMk/>
          <pc:sldMk cId="0" sldId="256"/>
        </pc:sldMkLst>
      </pc:sldChg>
      <pc:sldChg chg="del">
        <pc:chgData name="Schmidt, Megan E" userId="7313ca90-b262-40ca-b5a8-1ec907282765" providerId="ADAL" clId="{B8B2DDF9-D159-408B-8026-CEB7B2E4EBD2}" dt="2022-09-19T16:07:54.660" v="1" actId="47"/>
        <pc:sldMkLst>
          <pc:docMk/>
          <pc:sldMk cId="0" sldId="257"/>
        </pc:sldMkLst>
      </pc:sldChg>
      <pc:sldChg chg="addSp delSp modSp mod chgLayout">
        <pc:chgData name="Schmidt, Megan E" userId="7313ca90-b262-40ca-b5a8-1ec907282765" providerId="ADAL" clId="{B8B2DDF9-D159-408B-8026-CEB7B2E4EBD2}" dt="2022-09-19T16:36:09.101" v="229" actId="20577"/>
        <pc:sldMkLst>
          <pc:docMk/>
          <pc:sldMk cId="0" sldId="258"/>
        </pc:sldMkLst>
        <pc:spChg chg="add mod ord">
          <ac:chgData name="Schmidt, Megan E" userId="7313ca90-b262-40ca-b5a8-1ec907282765" providerId="ADAL" clId="{B8B2DDF9-D159-408B-8026-CEB7B2E4EBD2}" dt="2022-09-19T16:36:09.101" v="229" actId="20577"/>
          <ac:spMkLst>
            <pc:docMk/>
            <pc:sldMk cId="0" sldId="258"/>
            <ac:spMk id="3" creationId="{896C90BE-0152-E947-2594-D2D1815B894F}"/>
          </ac:spMkLst>
        </pc:spChg>
        <pc:spChg chg="add del mod ord">
          <ac:chgData name="Schmidt, Megan E" userId="7313ca90-b262-40ca-b5a8-1ec907282765" providerId="ADAL" clId="{B8B2DDF9-D159-408B-8026-CEB7B2E4EBD2}" dt="2022-09-19T16:10:21.105" v="40" actId="478"/>
          <ac:spMkLst>
            <pc:docMk/>
            <pc:sldMk cId="0" sldId="258"/>
            <ac:spMk id="4" creationId="{4FDB5A21-298E-D900-86BA-3DB4B7484E2A}"/>
          </ac:spMkLst>
        </pc:spChg>
        <pc:spChg chg="add del mod">
          <ac:chgData name="Schmidt, Megan E" userId="7313ca90-b262-40ca-b5a8-1ec907282765" providerId="ADAL" clId="{B8B2DDF9-D159-408B-8026-CEB7B2E4EBD2}" dt="2022-09-19T16:08:36.901" v="25" actId="478"/>
          <ac:spMkLst>
            <pc:docMk/>
            <pc:sldMk cId="0" sldId="258"/>
            <ac:spMk id="5" creationId="{12EBB098-FAB6-174F-8736-EC0C8B50429F}"/>
          </ac:spMkLst>
        </pc:spChg>
        <pc:spChg chg="mod ord">
          <ac:chgData name="Schmidt, Megan E" userId="7313ca90-b262-40ca-b5a8-1ec907282765" providerId="ADAL" clId="{B8B2DDF9-D159-408B-8026-CEB7B2E4EBD2}" dt="2022-09-19T16:08:26.534" v="22" actId="700"/>
          <ac:spMkLst>
            <pc:docMk/>
            <pc:sldMk cId="0" sldId="258"/>
            <ac:spMk id="101" creationId="{00000000-0000-0000-0000-000000000000}"/>
          </ac:spMkLst>
        </pc:spChg>
        <pc:picChg chg="add mod">
          <ac:chgData name="Schmidt, Megan E" userId="7313ca90-b262-40ca-b5a8-1ec907282765" providerId="ADAL" clId="{B8B2DDF9-D159-408B-8026-CEB7B2E4EBD2}" dt="2022-09-19T16:10:27.004" v="43" actId="1076"/>
          <ac:picMkLst>
            <pc:docMk/>
            <pc:sldMk cId="0" sldId="258"/>
            <ac:picMk id="7" creationId="{BFA8E6E3-43C9-F34A-4518-71F0AE769285}"/>
          </ac:picMkLst>
        </pc:picChg>
      </pc:sldChg>
      <pc:sldChg chg="modSp add del mod ord">
        <pc:chgData name="Schmidt, Megan E" userId="7313ca90-b262-40ca-b5a8-1ec907282765" providerId="ADAL" clId="{B8B2DDF9-D159-408B-8026-CEB7B2E4EBD2}" dt="2022-09-19T16:55:06.869" v="900" actId="20577"/>
        <pc:sldMkLst>
          <pc:docMk/>
          <pc:sldMk cId="0" sldId="259"/>
        </pc:sldMkLst>
        <pc:spChg chg="mod">
          <ac:chgData name="Schmidt, Megan E" userId="7313ca90-b262-40ca-b5a8-1ec907282765" providerId="ADAL" clId="{B8B2DDF9-D159-408B-8026-CEB7B2E4EBD2}" dt="2022-09-19T16:16:33.671" v="185" actId="20577"/>
          <ac:spMkLst>
            <pc:docMk/>
            <pc:sldMk cId="0" sldId="259"/>
            <ac:spMk id="107" creationId="{00000000-0000-0000-0000-000000000000}"/>
          </ac:spMkLst>
        </pc:spChg>
        <pc:spChg chg="mod">
          <ac:chgData name="Schmidt, Megan E" userId="7313ca90-b262-40ca-b5a8-1ec907282765" providerId="ADAL" clId="{B8B2DDF9-D159-408B-8026-CEB7B2E4EBD2}" dt="2022-09-19T16:55:06.869" v="900" actId="20577"/>
          <ac:spMkLst>
            <pc:docMk/>
            <pc:sldMk cId="0" sldId="259"/>
            <ac:spMk id="108" creationId="{00000000-0000-0000-0000-000000000000}"/>
          </ac:spMkLst>
        </pc:spChg>
        <pc:picChg chg="mod">
          <ac:chgData name="Schmidt, Megan E" userId="7313ca90-b262-40ca-b5a8-1ec907282765" providerId="ADAL" clId="{B8B2DDF9-D159-408B-8026-CEB7B2E4EBD2}" dt="2022-09-19T16:17:10.695" v="186" actId="14826"/>
          <ac:picMkLst>
            <pc:docMk/>
            <pc:sldMk cId="0" sldId="259"/>
            <ac:picMk id="109" creationId="{00000000-0000-0000-0000-000000000000}"/>
          </ac:picMkLst>
        </pc:picChg>
      </pc:sldChg>
      <pc:sldChg chg="modSp mod">
        <pc:chgData name="Schmidt, Megan E" userId="7313ca90-b262-40ca-b5a8-1ec907282765" providerId="ADAL" clId="{B8B2DDF9-D159-408B-8026-CEB7B2E4EBD2}" dt="2022-09-26T15:06:54.527" v="1078" actId="13926"/>
        <pc:sldMkLst>
          <pc:docMk/>
          <pc:sldMk cId="0" sldId="260"/>
        </pc:sldMkLst>
        <pc:spChg chg="mod">
          <ac:chgData name="Schmidt, Megan E" userId="7313ca90-b262-40ca-b5a8-1ec907282765" providerId="ADAL" clId="{B8B2DDF9-D159-408B-8026-CEB7B2E4EBD2}" dt="2022-09-19T16:36:42.996" v="249" actId="20577"/>
          <ac:spMkLst>
            <pc:docMk/>
            <pc:sldMk cId="0" sldId="260"/>
            <ac:spMk id="115" creationId="{00000000-0000-0000-0000-000000000000}"/>
          </ac:spMkLst>
        </pc:spChg>
        <pc:spChg chg="mod">
          <ac:chgData name="Schmidt, Megan E" userId="7313ca90-b262-40ca-b5a8-1ec907282765" providerId="ADAL" clId="{B8B2DDF9-D159-408B-8026-CEB7B2E4EBD2}" dt="2022-09-26T15:06:54.527" v="1078" actId="13926"/>
          <ac:spMkLst>
            <pc:docMk/>
            <pc:sldMk cId="0" sldId="260"/>
            <ac:spMk id="116" creationId="{00000000-0000-0000-0000-000000000000}"/>
          </ac:spMkLst>
        </pc:spChg>
        <pc:picChg chg="mod">
          <ac:chgData name="Schmidt, Megan E" userId="7313ca90-b262-40ca-b5a8-1ec907282765" providerId="ADAL" clId="{B8B2DDF9-D159-408B-8026-CEB7B2E4EBD2}" dt="2022-09-19T16:37:38.896" v="260" actId="14826"/>
          <ac:picMkLst>
            <pc:docMk/>
            <pc:sldMk cId="0" sldId="260"/>
            <ac:picMk id="117" creationId="{00000000-0000-0000-0000-000000000000}"/>
          </ac:picMkLst>
        </pc:picChg>
      </pc:sldChg>
      <pc:sldChg chg="modSp mod">
        <pc:chgData name="Schmidt, Megan E" userId="7313ca90-b262-40ca-b5a8-1ec907282765" providerId="ADAL" clId="{B8B2DDF9-D159-408B-8026-CEB7B2E4EBD2}" dt="2022-09-19T16:52:23.689" v="791" actId="20577"/>
        <pc:sldMkLst>
          <pc:docMk/>
          <pc:sldMk cId="0" sldId="261"/>
        </pc:sldMkLst>
        <pc:spChg chg="mod">
          <ac:chgData name="Schmidt, Megan E" userId="7313ca90-b262-40ca-b5a8-1ec907282765" providerId="ADAL" clId="{B8B2DDF9-D159-408B-8026-CEB7B2E4EBD2}" dt="2022-09-19T16:38:12.353" v="276" actId="20577"/>
          <ac:spMkLst>
            <pc:docMk/>
            <pc:sldMk cId="0" sldId="261"/>
            <ac:spMk id="123" creationId="{00000000-0000-0000-0000-000000000000}"/>
          </ac:spMkLst>
        </pc:spChg>
        <pc:spChg chg="mod">
          <ac:chgData name="Schmidt, Megan E" userId="7313ca90-b262-40ca-b5a8-1ec907282765" providerId="ADAL" clId="{B8B2DDF9-D159-408B-8026-CEB7B2E4EBD2}" dt="2022-09-19T16:52:23.689" v="791" actId="20577"/>
          <ac:spMkLst>
            <pc:docMk/>
            <pc:sldMk cId="0" sldId="261"/>
            <ac:spMk id="124" creationId="{00000000-0000-0000-0000-000000000000}"/>
          </ac:spMkLst>
        </pc:spChg>
      </pc:sldChg>
      <pc:sldChg chg="modSp mod">
        <pc:chgData name="Schmidt, Megan E" userId="7313ca90-b262-40ca-b5a8-1ec907282765" providerId="ADAL" clId="{B8B2DDF9-D159-408B-8026-CEB7B2E4EBD2}" dt="2022-09-19T16:40:03.431" v="311" actId="14100"/>
        <pc:sldMkLst>
          <pc:docMk/>
          <pc:sldMk cId="0" sldId="262"/>
        </pc:sldMkLst>
        <pc:spChg chg="mod">
          <ac:chgData name="Schmidt, Megan E" userId="7313ca90-b262-40ca-b5a8-1ec907282765" providerId="ADAL" clId="{B8B2DDF9-D159-408B-8026-CEB7B2E4EBD2}" dt="2022-09-19T16:39:11.140" v="304" actId="20577"/>
          <ac:spMkLst>
            <pc:docMk/>
            <pc:sldMk cId="0" sldId="262"/>
            <ac:spMk id="130" creationId="{00000000-0000-0000-0000-000000000000}"/>
          </ac:spMkLst>
        </pc:spChg>
        <pc:spChg chg="mod">
          <ac:chgData name="Schmidt, Megan E" userId="7313ca90-b262-40ca-b5a8-1ec907282765" providerId="ADAL" clId="{B8B2DDF9-D159-408B-8026-CEB7B2E4EBD2}" dt="2022-09-19T16:39:33.194" v="309" actId="255"/>
          <ac:spMkLst>
            <pc:docMk/>
            <pc:sldMk cId="0" sldId="262"/>
            <ac:spMk id="131" creationId="{00000000-0000-0000-0000-000000000000}"/>
          </ac:spMkLst>
        </pc:spChg>
        <pc:picChg chg="mod">
          <ac:chgData name="Schmidt, Megan E" userId="7313ca90-b262-40ca-b5a8-1ec907282765" providerId="ADAL" clId="{B8B2DDF9-D159-408B-8026-CEB7B2E4EBD2}" dt="2022-09-19T16:40:03.431" v="311" actId="14100"/>
          <ac:picMkLst>
            <pc:docMk/>
            <pc:sldMk cId="0" sldId="262"/>
            <ac:picMk id="132" creationId="{00000000-0000-0000-0000-000000000000}"/>
          </ac:picMkLst>
        </pc:picChg>
      </pc:sldChg>
      <pc:sldChg chg="addSp modSp mod">
        <pc:chgData name="Schmidt, Megan E" userId="7313ca90-b262-40ca-b5a8-1ec907282765" providerId="ADAL" clId="{B8B2DDF9-D159-408B-8026-CEB7B2E4EBD2}" dt="2022-09-19T16:47:47.632" v="659" actId="1076"/>
        <pc:sldMkLst>
          <pc:docMk/>
          <pc:sldMk cId="0" sldId="263"/>
        </pc:sldMkLst>
        <pc:spChg chg="mod">
          <ac:chgData name="Schmidt, Megan E" userId="7313ca90-b262-40ca-b5a8-1ec907282765" providerId="ADAL" clId="{B8B2DDF9-D159-408B-8026-CEB7B2E4EBD2}" dt="2022-09-19T16:40:33.116" v="333" actId="20577"/>
          <ac:spMkLst>
            <pc:docMk/>
            <pc:sldMk cId="0" sldId="263"/>
            <ac:spMk id="138" creationId="{00000000-0000-0000-0000-000000000000}"/>
          </ac:spMkLst>
        </pc:spChg>
        <pc:spChg chg="mod">
          <ac:chgData name="Schmidt, Megan E" userId="7313ca90-b262-40ca-b5a8-1ec907282765" providerId="ADAL" clId="{B8B2DDF9-D159-408B-8026-CEB7B2E4EBD2}" dt="2022-09-19T16:47:44.780" v="658" actId="1076"/>
          <ac:spMkLst>
            <pc:docMk/>
            <pc:sldMk cId="0" sldId="263"/>
            <ac:spMk id="139" creationId="{00000000-0000-0000-0000-000000000000}"/>
          </ac:spMkLst>
        </pc:spChg>
        <pc:picChg chg="add mod">
          <ac:chgData name="Schmidt, Megan E" userId="7313ca90-b262-40ca-b5a8-1ec907282765" providerId="ADAL" clId="{B8B2DDF9-D159-408B-8026-CEB7B2E4EBD2}" dt="2022-09-19T16:47:47.632" v="659" actId="1076"/>
          <ac:picMkLst>
            <pc:docMk/>
            <pc:sldMk cId="0" sldId="263"/>
            <ac:picMk id="3" creationId="{E79ABC78-40C5-7047-D312-6A82821552BD}"/>
          </ac:picMkLst>
        </pc:picChg>
      </pc:sldChg>
      <pc:sldChg chg="modSp mod">
        <pc:chgData name="Schmidt, Megan E" userId="7313ca90-b262-40ca-b5a8-1ec907282765" providerId="ADAL" clId="{B8B2DDF9-D159-408B-8026-CEB7B2E4EBD2}" dt="2022-09-19T16:49:26.811" v="753" actId="20577"/>
        <pc:sldMkLst>
          <pc:docMk/>
          <pc:sldMk cId="0" sldId="264"/>
        </pc:sldMkLst>
        <pc:spChg chg="mod">
          <ac:chgData name="Schmidt, Megan E" userId="7313ca90-b262-40ca-b5a8-1ec907282765" providerId="ADAL" clId="{B8B2DDF9-D159-408B-8026-CEB7B2E4EBD2}" dt="2022-09-19T16:47:56.276" v="677" actId="20577"/>
          <ac:spMkLst>
            <pc:docMk/>
            <pc:sldMk cId="0" sldId="264"/>
            <ac:spMk id="145" creationId="{00000000-0000-0000-0000-000000000000}"/>
          </ac:spMkLst>
        </pc:spChg>
        <pc:spChg chg="mod">
          <ac:chgData name="Schmidt, Megan E" userId="7313ca90-b262-40ca-b5a8-1ec907282765" providerId="ADAL" clId="{B8B2DDF9-D159-408B-8026-CEB7B2E4EBD2}" dt="2022-09-19T16:49:26.811" v="753" actId="20577"/>
          <ac:spMkLst>
            <pc:docMk/>
            <pc:sldMk cId="0" sldId="264"/>
            <ac:spMk id="146" creationId="{00000000-0000-0000-0000-000000000000}"/>
          </ac:spMkLst>
        </pc:spChg>
        <pc:picChg chg="mod">
          <ac:chgData name="Schmidt, Megan E" userId="7313ca90-b262-40ca-b5a8-1ec907282765" providerId="ADAL" clId="{B8B2DDF9-D159-408B-8026-CEB7B2E4EBD2}" dt="2022-09-19T16:49:05.440" v="678" actId="14826"/>
          <ac:picMkLst>
            <pc:docMk/>
            <pc:sldMk cId="0" sldId="264"/>
            <ac:picMk id="147" creationId="{00000000-0000-0000-0000-000000000000}"/>
          </ac:picMkLst>
        </pc:picChg>
      </pc:sldChg>
      <pc:sldChg chg="del">
        <pc:chgData name="Schmidt, Megan E" userId="7313ca90-b262-40ca-b5a8-1ec907282765" providerId="ADAL" clId="{B8B2DDF9-D159-408B-8026-CEB7B2E4EBD2}" dt="2022-09-19T16:50:12.720" v="755" actId="47"/>
        <pc:sldMkLst>
          <pc:docMk/>
          <pc:sldMk cId="0" sldId="265"/>
        </pc:sldMkLst>
      </pc:sldChg>
      <pc:sldChg chg="del">
        <pc:chgData name="Schmidt, Megan E" userId="7313ca90-b262-40ca-b5a8-1ec907282765" providerId="ADAL" clId="{B8B2DDF9-D159-408B-8026-CEB7B2E4EBD2}" dt="2022-09-19T16:50:14.329" v="757" actId="47"/>
        <pc:sldMkLst>
          <pc:docMk/>
          <pc:sldMk cId="0" sldId="266"/>
        </pc:sldMkLst>
      </pc:sldChg>
      <pc:sldChg chg="del">
        <pc:chgData name="Schmidt, Megan E" userId="7313ca90-b262-40ca-b5a8-1ec907282765" providerId="ADAL" clId="{B8B2DDF9-D159-408B-8026-CEB7B2E4EBD2}" dt="2022-09-19T16:50:20.577" v="761" actId="47"/>
        <pc:sldMkLst>
          <pc:docMk/>
          <pc:sldMk cId="0" sldId="267"/>
        </pc:sldMkLst>
      </pc:sldChg>
      <pc:sldChg chg="del">
        <pc:chgData name="Schmidt, Megan E" userId="7313ca90-b262-40ca-b5a8-1ec907282765" providerId="ADAL" clId="{B8B2DDF9-D159-408B-8026-CEB7B2E4EBD2}" dt="2022-09-19T16:50:12.063" v="754" actId="47"/>
        <pc:sldMkLst>
          <pc:docMk/>
          <pc:sldMk cId="2820692405" sldId="268"/>
        </pc:sldMkLst>
      </pc:sldChg>
      <pc:sldChg chg="del">
        <pc:chgData name="Schmidt, Megan E" userId="7313ca90-b262-40ca-b5a8-1ec907282765" providerId="ADAL" clId="{B8B2DDF9-D159-408B-8026-CEB7B2E4EBD2}" dt="2022-09-19T16:50:13.548" v="756" actId="47"/>
        <pc:sldMkLst>
          <pc:docMk/>
          <pc:sldMk cId="3234301729" sldId="270"/>
        </pc:sldMkLst>
      </pc:sldChg>
      <pc:sldChg chg="del">
        <pc:chgData name="Schmidt, Megan E" userId="7313ca90-b262-40ca-b5a8-1ec907282765" providerId="ADAL" clId="{B8B2DDF9-D159-408B-8026-CEB7B2E4EBD2}" dt="2022-09-19T16:50:15.767" v="758" actId="47"/>
        <pc:sldMkLst>
          <pc:docMk/>
          <pc:sldMk cId="2578960693" sldId="271"/>
        </pc:sldMkLst>
      </pc:sldChg>
      <pc:sldChg chg="del">
        <pc:chgData name="Schmidt, Megan E" userId="7313ca90-b262-40ca-b5a8-1ec907282765" providerId="ADAL" clId="{B8B2DDF9-D159-408B-8026-CEB7B2E4EBD2}" dt="2022-09-19T16:50:17.874" v="760" actId="47"/>
        <pc:sldMkLst>
          <pc:docMk/>
          <pc:sldMk cId="821700996" sldId="272"/>
        </pc:sldMkLst>
      </pc:sldChg>
      <pc:sldChg chg="del">
        <pc:chgData name="Schmidt, Megan E" userId="7313ca90-b262-40ca-b5a8-1ec907282765" providerId="ADAL" clId="{B8B2DDF9-D159-408B-8026-CEB7B2E4EBD2}" dt="2022-09-19T16:50:16.533" v="759" actId="47"/>
        <pc:sldMkLst>
          <pc:docMk/>
          <pc:sldMk cId="3617602634" sldId="273"/>
        </pc:sldMkLst>
      </pc:sldChg>
      <pc:sldChg chg="addSp delSp modSp new mod ord setBg setClrOvrMap">
        <pc:chgData name="Schmidt, Megan E" userId="7313ca90-b262-40ca-b5a8-1ec907282765" providerId="ADAL" clId="{B8B2DDF9-D159-408B-8026-CEB7B2E4EBD2}" dt="2022-09-19T16:12:16.896" v="124" actId="20577"/>
        <pc:sldMkLst>
          <pc:docMk/>
          <pc:sldMk cId="2415129712" sldId="274"/>
        </pc:sldMkLst>
        <pc:spChg chg="mod">
          <ac:chgData name="Schmidt, Megan E" userId="7313ca90-b262-40ca-b5a8-1ec907282765" providerId="ADAL" clId="{B8B2DDF9-D159-408B-8026-CEB7B2E4EBD2}" dt="2022-09-19T16:12:16.896" v="124" actId="20577"/>
          <ac:spMkLst>
            <pc:docMk/>
            <pc:sldMk cId="2415129712" sldId="274"/>
            <ac:spMk id="2" creationId="{257D14CF-7591-FE88-F503-298296720944}"/>
          </ac:spMkLst>
        </pc:spChg>
        <pc:spChg chg="del">
          <ac:chgData name="Schmidt, Megan E" userId="7313ca90-b262-40ca-b5a8-1ec907282765" providerId="ADAL" clId="{B8B2DDF9-D159-408B-8026-CEB7B2E4EBD2}" dt="2022-09-19T16:11:27.419" v="102" actId="478"/>
          <ac:spMkLst>
            <pc:docMk/>
            <pc:sldMk cId="2415129712" sldId="274"/>
            <ac:spMk id="3" creationId="{85E26720-BB4D-5812-048F-57EEA0EDA3F0}"/>
          </ac:spMkLst>
        </pc:spChg>
        <pc:spChg chg="add">
          <ac:chgData name="Schmidt, Megan E" userId="7313ca90-b262-40ca-b5a8-1ec907282765" providerId="ADAL" clId="{B8B2DDF9-D159-408B-8026-CEB7B2E4EBD2}" dt="2022-09-19T16:11:36.501" v="103" actId="26606"/>
          <ac:spMkLst>
            <pc:docMk/>
            <pc:sldMk cId="2415129712" sldId="274"/>
            <ac:spMk id="9" creationId="{C0B27210-D0CA-4654-B3E3-9ABB4F178EA1}"/>
          </ac:spMkLst>
        </pc:spChg>
        <pc:spChg chg="add">
          <ac:chgData name="Schmidt, Megan E" userId="7313ca90-b262-40ca-b5a8-1ec907282765" providerId="ADAL" clId="{B8B2DDF9-D159-408B-8026-CEB7B2E4EBD2}" dt="2022-09-19T16:11:36.501" v="103" actId="26606"/>
          <ac:spMkLst>
            <pc:docMk/>
            <pc:sldMk cId="2415129712" sldId="274"/>
            <ac:spMk id="11" creationId="{1DB7C82F-AB7E-4F0C-B829-FA1B9C415180}"/>
          </ac:spMkLst>
        </pc:spChg>
        <pc:spChg chg="add">
          <ac:chgData name="Schmidt, Megan E" userId="7313ca90-b262-40ca-b5a8-1ec907282765" providerId="ADAL" clId="{B8B2DDF9-D159-408B-8026-CEB7B2E4EBD2}" dt="2022-09-19T16:11:36.501" v="103" actId="26606"/>
          <ac:spMkLst>
            <pc:docMk/>
            <pc:sldMk cId="2415129712" sldId="274"/>
            <ac:spMk id="13" creationId="{70B66945-4967-4040-926D-DCA44313CDAB}"/>
          </ac:spMkLst>
        </pc:spChg>
        <pc:picChg chg="add mod">
          <ac:chgData name="Schmidt, Megan E" userId="7313ca90-b262-40ca-b5a8-1ec907282765" providerId="ADAL" clId="{B8B2DDF9-D159-408B-8026-CEB7B2E4EBD2}" dt="2022-09-19T16:11:36.501" v="103" actId="26606"/>
          <ac:picMkLst>
            <pc:docMk/>
            <pc:sldMk cId="2415129712" sldId="274"/>
            <ac:picMk id="4" creationId="{7EFFB794-C30A-359A-BABF-AE316AD932DE}"/>
          </ac:picMkLst>
        </pc:picChg>
      </pc:sldChg>
      <pc:sldChg chg="new del">
        <pc:chgData name="Schmidt, Megan E" userId="7313ca90-b262-40ca-b5a8-1ec907282765" providerId="ADAL" clId="{B8B2DDF9-D159-408B-8026-CEB7B2E4EBD2}" dt="2022-09-26T14:00:42.280" v="903" actId="47"/>
        <pc:sldMkLst>
          <pc:docMk/>
          <pc:sldMk cId="2486275596" sldId="275"/>
        </pc:sldMkLst>
      </pc:sldChg>
      <pc:sldChg chg="modSp add mod">
        <pc:chgData name="Schmidt, Megan E" userId="7313ca90-b262-40ca-b5a8-1ec907282765" providerId="ADAL" clId="{B8B2DDF9-D159-408B-8026-CEB7B2E4EBD2}" dt="2022-09-26T14:37:37.854" v="1077" actId="27636"/>
        <pc:sldMkLst>
          <pc:docMk/>
          <pc:sldMk cId="3146708640" sldId="276"/>
        </pc:sldMkLst>
        <pc:spChg chg="mod">
          <ac:chgData name="Schmidt, Megan E" userId="7313ca90-b262-40ca-b5a8-1ec907282765" providerId="ADAL" clId="{B8B2DDF9-D159-408B-8026-CEB7B2E4EBD2}" dt="2022-09-26T14:01:51.249" v="915" actId="20577"/>
          <ac:spMkLst>
            <pc:docMk/>
            <pc:sldMk cId="3146708640" sldId="276"/>
            <ac:spMk id="138" creationId="{00000000-0000-0000-0000-000000000000}"/>
          </ac:spMkLst>
        </pc:spChg>
        <pc:spChg chg="mod">
          <ac:chgData name="Schmidt, Megan E" userId="7313ca90-b262-40ca-b5a8-1ec907282765" providerId="ADAL" clId="{B8B2DDF9-D159-408B-8026-CEB7B2E4EBD2}" dt="2022-09-26T14:37:37.854" v="1077" actId="27636"/>
          <ac:spMkLst>
            <pc:docMk/>
            <pc:sldMk cId="3146708640" sldId="276"/>
            <ac:spMk id="139" creationId="{00000000-0000-0000-0000-000000000000}"/>
          </ac:spMkLst>
        </pc:spChg>
        <pc:picChg chg="mod">
          <ac:chgData name="Schmidt, Megan E" userId="7313ca90-b262-40ca-b5a8-1ec907282765" providerId="ADAL" clId="{B8B2DDF9-D159-408B-8026-CEB7B2E4EBD2}" dt="2022-09-26T14:03:03.272" v="922" actId="14826"/>
          <ac:picMkLst>
            <pc:docMk/>
            <pc:sldMk cId="3146708640" sldId="276"/>
            <ac:picMk id="3" creationId="{E79ABC78-40C5-7047-D312-6A82821552BD}"/>
          </ac:picMkLst>
        </pc:picChg>
      </pc:sldChg>
      <pc:sldMasterChg chg="delSldLayout">
        <pc:chgData name="Schmidt, Megan E" userId="7313ca90-b262-40ca-b5a8-1ec907282765" providerId="ADAL" clId="{B8B2DDF9-D159-408B-8026-CEB7B2E4EBD2}" dt="2022-09-19T16:50:12.720" v="755" actId="47"/>
        <pc:sldMasterMkLst>
          <pc:docMk/>
          <pc:sldMasterMk cId="0" sldId="2147483648"/>
        </pc:sldMasterMkLst>
        <pc:sldLayoutChg chg="del">
          <pc:chgData name="Schmidt, Megan E" userId="7313ca90-b262-40ca-b5a8-1ec907282765" providerId="ADAL" clId="{B8B2DDF9-D159-408B-8026-CEB7B2E4EBD2}" dt="2022-09-19T16:50:12.063" v="754" actId="47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Schmidt, Megan E" userId="7313ca90-b262-40ca-b5a8-1ec907282765" providerId="ADAL" clId="{B8B2DDF9-D159-408B-8026-CEB7B2E4EBD2}" dt="2022-09-19T16:50:12.720" v="755" actId="47"/>
          <pc:sldLayoutMkLst>
            <pc:docMk/>
            <pc:sldMasterMk cId="0" sldId="2147483648"/>
            <pc:sldLayoutMk cId="0" sldId="214748365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5127ecb96b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MEGAN</a:t>
            </a:r>
            <a:endParaRPr/>
          </a:p>
        </p:txBody>
      </p:sp>
      <p:sp>
        <p:nvSpPr>
          <p:cNvPr id="105" name="Google Shape;105;g15127ecb96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THOM (Just in as a placeholder–he wants to share screen)</a:t>
            </a: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MEGAN</a:t>
            </a: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MEGAN</a:t>
            </a: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MEGAN</a:t>
            </a: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Betsy–change as you wish!</a:t>
            </a: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Betsy–change as you wish!</a:t>
            </a: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1512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Megan</a:t>
            </a: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7D14CF-7591-FE88-F503-298296720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3536" y="1770104"/>
            <a:ext cx="5429809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Community Outreach &amp; Engagement</a:t>
            </a:r>
            <a:br>
              <a: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Supplemental Funding Opportunity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oogle Shape;102;p3">
            <a:extLst>
              <a:ext uri="{FF2B5EF4-FFF2-40B4-BE49-F238E27FC236}">
                <a16:creationId xmlns:a16="http://schemas.microsoft.com/office/drawing/2014/main" id="{7EFFB794-C30A-359A-BABF-AE316AD932DE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419382" y="1596339"/>
            <a:ext cx="4047843" cy="2297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5129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5127ecb96b_0_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Description of Funding</a:t>
            </a:r>
            <a:endParaRPr dirty="0"/>
          </a:p>
        </p:txBody>
      </p:sp>
      <p:sp>
        <p:nvSpPr>
          <p:cNvPr id="108" name="Google Shape;108;g15127ecb96b_0_26"/>
          <p:cNvSpPr txBox="1">
            <a:spLocks noGrp="1"/>
          </p:cNvSpPr>
          <p:nvPr>
            <p:ph type="body" idx="1"/>
          </p:nvPr>
        </p:nvSpPr>
        <p:spPr>
          <a:xfrm>
            <a:off x="4522304" y="1958147"/>
            <a:ext cx="7179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r>
              <a:rPr lang="en-US" dirty="0"/>
              <a:t>Supplemental funding up to $30,000 to augment existing internally or externally funded studies</a:t>
            </a:r>
          </a:p>
          <a:p>
            <a:r>
              <a:rPr lang="en-US" dirty="0"/>
              <a:t>The funding should be used to :</a:t>
            </a:r>
          </a:p>
          <a:p>
            <a:pPr lvl="1"/>
            <a:r>
              <a:rPr lang="en-US" dirty="0"/>
              <a:t>Increase two-way communication between Iowa communities and HCCC researchers </a:t>
            </a:r>
            <a:r>
              <a:rPr lang="en-US" b="1" dirty="0"/>
              <a:t>and/or </a:t>
            </a:r>
          </a:p>
          <a:p>
            <a:pPr lvl="1"/>
            <a:r>
              <a:rPr lang="en-US" dirty="0"/>
              <a:t>Increase the capacity of research teams at HCCC to better engage in research that includes the community</a:t>
            </a:r>
          </a:p>
          <a:p>
            <a:r>
              <a:rPr lang="en-US" dirty="0"/>
              <a:t>Rolling application</a:t>
            </a:r>
          </a:p>
          <a:p>
            <a:r>
              <a:rPr lang="en-US" dirty="0"/>
              <a:t>Community Advisory Board members will review applications and select awardees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latin typeface="Zilla Slab"/>
              <a:ea typeface="Zilla Slab"/>
              <a:cs typeface="Zilla Slab"/>
              <a:sym typeface="Zilla Slab"/>
            </a:endParaRPr>
          </a:p>
        </p:txBody>
      </p:sp>
      <p:pic>
        <p:nvPicPr>
          <p:cNvPr id="109" name="Google Shape;109;g15127ecb96b_0_26" descr="Dollar with solid fill"/>
          <p:cNvPicPr preferRelativeResize="0">
            <a:picLocks noGrp="1"/>
          </p:cNvPicPr>
          <p:nvPr>
            <p:ph type="body" idx="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2068234"/>
            <a:ext cx="3197100" cy="319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15127ecb96b_0_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43223" y="230188"/>
            <a:ext cx="2320131" cy="1312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Goal of Funding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C90BE-0152-E947-2594-D2D1815B89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Provide supplemental funding for investigators whose research may involve or benefit from working with Iowa communities directly</a:t>
            </a:r>
          </a:p>
          <a:p>
            <a:r>
              <a:rPr lang="en-US" dirty="0"/>
              <a:t>A successful, two-way relationship between the funded HCCC research team and a community will be a key outcome of this proposal</a:t>
            </a:r>
          </a:p>
          <a:p>
            <a:endParaRPr lang="en-US" dirty="0"/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43223" y="230188"/>
            <a:ext cx="2320131" cy="131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phic 6" descr="Connections with solid fill">
            <a:extLst>
              <a:ext uri="{FF2B5EF4-FFF2-40B4-BE49-F238E27FC236}">
                <a16:creationId xmlns:a16="http://schemas.microsoft.com/office/drawing/2014/main" id="{BFA8E6E3-43C9-F34A-4518-71F0AE7692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16139" y="2217419"/>
            <a:ext cx="3205163" cy="32051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Eligibility</a:t>
            </a:r>
            <a:endParaRPr dirty="0"/>
          </a:p>
        </p:txBody>
      </p:sp>
      <p:sp>
        <p:nvSpPr>
          <p:cNvPr id="116" name="Google Shape;116;p4"/>
          <p:cNvSpPr txBox="1">
            <a:spLocks noGrp="1"/>
          </p:cNvSpPr>
          <p:nvPr>
            <p:ph type="body" idx="1"/>
          </p:nvPr>
        </p:nvSpPr>
        <p:spPr>
          <a:xfrm>
            <a:off x="4027505" y="1944895"/>
            <a:ext cx="732629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All faculty and research scientists who are PIs on a currently funded project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principal investigator must be a member of the HCCC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Interdisciplinary collaborations are encouraged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Funded project must address a topic or cancer that is relevant to the catchment area of HCCC</a:t>
            </a:r>
          </a:p>
        </p:txBody>
      </p:sp>
      <p:pic>
        <p:nvPicPr>
          <p:cNvPr id="117" name="Google Shape;117;p4" descr="Clipboard with solid fill"/>
          <p:cNvPicPr preferRelativeResize="0">
            <a:picLocks noGrp="1"/>
          </p:cNvPicPr>
          <p:nvPr>
            <p:ph type="body" idx="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2417313"/>
            <a:ext cx="2759765" cy="2759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43223" y="230188"/>
            <a:ext cx="2320131" cy="1312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Example Expenses</a:t>
            </a:r>
            <a:endParaRPr dirty="0"/>
          </a:p>
        </p:txBody>
      </p:sp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354331" y="1677456"/>
            <a:ext cx="11292840" cy="495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Forming a community Advisory Board or Patient and Family Advisors </a:t>
            </a:r>
          </a:p>
          <a:p>
            <a:pPr marL="800100" lvl="1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Honorariums for members</a:t>
            </a:r>
          </a:p>
          <a:p>
            <a:pPr marL="800100" lvl="1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Meeting space fees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Hiring a community member to assist with project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Disseminating results 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Cost of a graphic design, editor or producer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Production of direct mailings, videos, social media messages, policy briefs, etc.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Convening townhall meetings to present findings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Training for researchers to increase capacity to engage with community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Recruiting study participants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Planning mini-summits/conferences/symposiums </a:t>
            </a:r>
          </a:p>
          <a:p>
            <a:pPr marL="800100" lvl="1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Funds can be used to bring community members to the University of Iowa to see research being conducted and talk about it</a:t>
            </a:r>
            <a:endParaRPr lang="en-US" sz="2000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Funds can be used to bring health care providers from across Iowa to one location</a:t>
            </a:r>
            <a:endParaRPr lang="en-US" sz="2000" dirty="0"/>
          </a:p>
        </p:txBody>
      </p:sp>
      <p:pic>
        <p:nvPicPr>
          <p:cNvPr id="125" name="Google Shape;12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43223" y="230188"/>
            <a:ext cx="2320131" cy="1312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Ineligible Expenses</a:t>
            </a:r>
            <a:endParaRPr dirty="0"/>
          </a:p>
        </p:txBody>
      </p:sp>
      <p:sp>
        <p:nvSpPr>
          <p:cNvPr id="131" name="Google Shape;131;p6"/>
          <p:cNvSpPr txBox="1">
            <a:spLocks noGrp="1"/>
          </p:cNvSpPr>
          <p:nvPr>
            <p:ph type="body" idx="1"/>
          </p:nvPr>
        </p:nvSpPr>
        <p:spPr>
          <a:xfrm>
            <a:off x="737950" y="1458224"/>
            <a:ext cx="7470900" cy="49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Equipment</a:t>
            </a:r>
            <a:endParaRPr lang="en-US" sz="2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Salary support for existing Holden research staff, graduate research staff, or any other non-community staff</a:t>
            </a:r>
            <a:endParaRPr lang="en-US" sz="2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Stipends to increase study participation, or other efforts to increase study participation in a non-community engaged way</a:t>
            </a:r>
            <a:endParaRPr lang="en-US" sz="2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Conference travel not related to community engagement</a:t>
            </a:r>
            <a:endParaRPr lang="en-US" sz="2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32" name="Google Shape;132;p6" descr="Badge Cross with solid fill"/>
          <p:cNvPicPr preferRelativeResize="0">
            <a:picLocks noGrp="1"/>
          </p:cNvPicPr>
          <p:nvPr>
            <p:ph type="body" idx="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17527" y="2161310"/>
            <a:ext cx="2836527" cy="2920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43223" y="230188"/>
            <a:ext cx="2320131" cy="1312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Simplified Application</a:t>
            </a:r>
            <a:endParaRPr dirty="0"/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4738255" y="1964170"/>
            <a:ext cx="661554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Short abstract of research project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Brief rationale for project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Statement on how proposed project addresses health equity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Description of activities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Brief timeline for activities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Collaborations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Budget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NIH </a:t>
            </a:r>
            <a:r>
              <a:rPr lang="en-US" dirty="0" err="1"/>
              <a:t>Biosketch</a:t>
            </a: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dirty="0"/>
          </a:p>
        </p:txBody>
      </p:sp>
      <p:pic>
        <p:nvPicPr>
          <p:cNvPr id="140" name="Google Shape;14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43223" y="230188"/>
            <a:ext cx="2320131" cy="131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phic 2" descr="Document with solid fill">
            <a:extLst>
              <a:ext uri="{FF2B5EF4-FFF2-40B4-BE49-F238E27FC236}">
                <a16:creationId xmlns:a16="http://schemas.microsoft.com/office/drawing/2014/main" id="{E79ABC78-40C5-7047-D312-6A82821552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6152" y="2129097"/>
            <a:ext cx="2599806" cy="25998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Why?</a:t>
            </a:r>
            <a:endParaRPr dirty="0"/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4738255" y="1964170"/>
            <a:ext cx="661554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dirty="0"/>
              <a:t>We encourage you to apply</a:t>
            </a:r>
          </a:p>
          <a:p>
            <a:r>
              <a:rPr lang="en-US"/>
              <a:t>We </a:t>
            </a:r>
            <a:r>
              <a:rPr lang="en-US" dirty="0"/>
              <a:t>all need to work towards aligning research with Holden’s catchment area needs</a:t>
            </a:r>
          </a:p>
          <a:p>
            <a:r>
              <a:rPr lang="en-US" dirty="0"/>
              <a:t>This is a first step into serving the greater good through research dissemination in a purposeful manner that engages the community and brings scientific research closer to the mainstream</a:t>
            </a:r>
          </a:p>
        </p:txBody>
      </p:sp>
      <p:pic>
        <p:nvPicPr>
          <p:cNvPr id="140" name="Google Shape;14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43223" y="230188"/>
            <a:ext cx="2320131" cy="131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phic 2" descr="Scientist female with solid fill">
            <a:extLst>
              <a:ext uri="{FF2B5EF4-FFF2-40B4-BE49-F238E27FC236}">
                <a16:creationId xmlns:a16="http://schemas.microsoft.com/office/drawing/2014/main" id="{E79ABC78-40C5-7047-D312-6A82821552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6152" y="2129097"/>
            <a:ext cx="2599806" cy="259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08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Questions?</a:t>
            </a:r>
            <a:endParaRPr dirty="0"/>
          </a:p>
        </p:txBody>
      </p:sp>
      <p:sp>
        <p:nvSpPr>
          <p:cNvPr id="146" name="Google Shape;146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Please contact Natoshia Askelson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natoshia-askelson@uiowa.edu</a:t>
            </a:r>
            <a:endParaRPr dirty="0"/>
          </a:p>
        </p:txBody>
      </p:sp>
      <p:pic>
        <p:nvPicPr>
          <p:cNvPr id="147" name="Google Shape;147;p8" descr="Question Mark with solid fill"/>
          <p:cNvPicPr preferRelativeResize="0">
            <a:picLocks noGrp="1"/>
          </p:cNvPicPr>
          <p:nvPr>
            <p:ph type="body" idx="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145734" y="1650223"/>
            <a:ext cx="3557554" cy="3557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43223" y="230188"/>
            <a:ext cx="2320131" cy="1312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444</Words>
  <Application>Microsoft Office PowerPoint</Application>
  <PresentationFormat>Widescreen</PresentationFormat>
  <Paragraphs>60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Symbol</vt:lpstr>
      <vt:lpstr>Calibri</vt:lpstr>
      <vt:lpstr>Courier New</vt:lpstr>
      <vt:lpstr>Zilla Slab</vt:lpstr>
      <vt:lpstr>Office Theme</vt:lpstr>
      <vt:lpstr>Community Outreach &amp; Engagement  Supplemental Funding Opportunity</vt:lpstr>
      <vt:lpstr>Description of Funding</vt:lpstr>
      <vt:lpstr>Goal of Funding</vt:lpstr>
      <vt:lpstr>Eligibility</vt:lpstr>
      <vt:lpstr>Example Expenses</vt:lpstr>
      <vt:lpstr>Ineligible Expenses</vt:lpstr>
      <vt:lpstr>Simplified Application</vt:lpstr>
      <vt:lpstr>Why?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Members  Christina Alamo Meskwaki Tribal Health Center Tama, IA  Oliviah Walker Iowa Department of Public Health Des Moines, IA  Shelley Walker American Cancer Society Cedar Rapids, IA </dc:title>
  <dc:creator>Schmidt, Megan E</dc:creator>
  <cp:lastModifiedBy>Schmidt, Megan E</cp:lastModifiedBy>
  <cp:revision>9</cp:revision>
  <dcterms:created xsi:type="dcterms:W3CDTF">2022-08-19T17:10:38Z</dcterms:created>
  <dcterms:modified xsi:type="dcterms:W3CDTF">2022-09-26T15:06:58Z</dcterms:modified>
</cp:coreProperties>
</file>