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4"/>
  </p:sldMasterIdLst>
  <p:notesMasterIdLst>
    <p:notesMasterId r:id="rId6"/>
  </p:notesMasterIdLst>
  <p:sldIdLst>
    <p:sldId id="261" r:id="rId5"/>
  </p:sldIdLst>
  <p:sldSz cx="27432000" cy="14630400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5D6926-CCCF-0E39-1E00-45D2F107522D}" name="Farrington, Michele M" initials="FMM" userId="Farrington, Michele M" providerId="None"/>
  <p188:author id="{F4057735-978F-263C-4FED-7049EA8B1475}" name="Farrington, Michele M" initials="FM" userId="S::farringtonm@uiowa.edu::8be853db-c890-4f65-a926-067d6b1a5ad1" providerId="AD"/>
  <p188:author id="{28FC8F4F-7D4C-0461-E1B8-34D128839BFE}" name="Laures, Elyse L" initials="LEL" userId="Laures, Elyse L" providerId="None"/>
  <p188:author id="{7088E3A3-EB4F-C1B6-84DF-92E96A951F64}" name="Rempel, Kristen M" initials="RKM" userId="Rempel, Kristen M" providerId="None"/>
  <p188:author id="{065382C9-F292-95F0-DF2F-368E2F6BF5F3}" name="Fowler, Cassandra K" initials="FCK" userId="Fowler, Cassandra 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0" y="30"/>
      </p:cViewPr>
      <p:guideLst>
        <p:guide orient="horz" pos="4608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85558-C647-42A2-89DA-64BACBE8C28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1143000"/>
            <a:ext cx="5784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5E7B-662D-442D-9E0C-25036802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3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1pPr>
    <a:lvl2pPr marL="1119226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2pPr>
    <a:lvl3pPr marL="2238451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3pPr>
    <a:lvl4pPr marL="3357677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4pPr>
    <a:lvl5pPr marL="4476902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5pPr>
    <a:lvl6pPr marL="5596128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6pPr>
    <a:lvl7pPr marL="6715354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7pPr>
    <a:lvl8pPr marL="7834579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8pPr>
    <a:lvl9pPr marL="8953805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4CBCF-144D-0490-2000-B554B0D9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74B03-C75D-C7CD-F2FA-E425C1CFF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6575" y="1143000"/>
            <a:ext cx="578485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9294C-B9ED-B300-3E2E-E3C9F35E9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7595-14B2-FC9D-F235-BDAA57A5F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394374"/>
            <a:ext cx="20574000" cy="5093547"/>
          </a:xfrm>
        </p:spPr>
        <p:txBody>
          <a:bodyPr anchor="b"/>
          <a:lstStyle>
            <a:lvl1pPr algn="ctr"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7684348"/>
            <a:ext cx="20574000" cy="3532292"/>
          </a:xfrm>
        </p:spPr>
        <p:txBody>
          <a:bodyPr/>
          <a:lstStyle>
            <a:lvl1pPr marL="0" indent="0" algn="ctr">
              <a:buNone/>
              <a:defRPr sz="5120"/>
            </a:lvl1pPr>
            <a:lvl2pPr marL="975345" indent="0" algn="ctr">
              <a:buNone/>
              <a:defRPr sz="4267"/>
            </a:lvl2pPr>
            <a:lvl3pPr marL="1950690" indent="0" algn="ctr">
              <a:buNone/>
              <a:defRPr sz="3840"/>
            </a:lvl3pPr>
            <a:lvl4pPr marL="2926034" indent="0" algn="ctr">
              <a:buNone/>
              <a:defRPr sz="3413"/>
            </a:lvl4pPr>
            <a:lvl5pPr marL="3901379" indent="0" algn="ctr">
              <a:buNone/>
              <a:defRPr sz="3413"/>
            </a:lvl5pPr>
            <a:lvl6pPr marL="4876724" indent="0" algn="ctr">
              <a:buNone/>
              <a:defRPr sz="3413"/>
            </a:lvl6pPr>
            <a:lvl7pPr marL="5852069" indent="0" algn="ctr">
              <a:buNone/>
              <a:defRPr sz="3413"/>
            </a:lvl7pPr>
            <a:lvl8pPr marL="6827413" indent="0" algn="ctr">
              <a:buNone/>
              <a:defRPr sz="3413"/>
            </a:lvl8pPr>
            <a:lvl9pPr marL="7802758" indent="0" algn="ctr">
              <a:buNone/>
              <a:defRPr sz="34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139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542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778933"/>
            <a:ext cx="5915025" cy="1239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778933"/>
            <a:ext cx="17402175" cy="1239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69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lth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54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4">
          <p15:clr>
            <a:srgbClr val="FBAE40"/>
          </p15:clr>
        </p15:guide>
        <p15:guide id="2" pos="360">
          <p15:clr>
            <a:srgbClr val="FBAE40"/>
          </p15:clr>
        </p15:guide>
        <p15:guide id="3" pos="16920">
          <p15:clr>
            <a:srgbClr val="FBAE40"/>
          </p15:clr>
        </p15:guide>
        <p15:guide id="4" orient="horz" pos="8960">
          <p15:clr>
            <a:srgbClr val="FBAE40"/>
          </p15:clr>
        </p15:guide>
        <p15:guide id="5" orient="horz" pos="256">
          <p15:clr>
            <a:srgbClr val="FBAE40"/>
          </p15:clr>
        </p15:guide>
        <p15:guide id="6" orient="horz" pos="8192">
          <p15:clr>
            <a:srgbClr val="FBAE40"/>
          </p15:clr>
        </p15:guide>
        <p15:guide id="7" orient="horz" pos="17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51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3647442"/>
            <a:ext cx="23660100" cy="6085839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9790855"/>
            <a:ext cx="23660100" cy="3200399"/>
          </a:xfrm>
        </p:spPr>
        <p:txBody>
          <a:bodyPr/>
          <a:lstStyle>
            <a:lvl1pPr marL="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1pPr>
            <a:lvl2pPr marL="975345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2pPr>
            <a:lvl3pPr marL="195069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2926034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4pPr>
            <a:lvl5pPr marL="3901379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5pPr>
            <a:lvl6pPr marL="4876724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6pPr>
            <a:lvl7pPr marL="5852069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7pPr>
            <a:lvl8pPr marL="6827413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8pPr>
            <a:lvl9pPr marL="780275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1508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3894667"/>
            <a:ext cx="11658600" cy="9282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3894667"/>
            <a:ext cx="11658600" cy="9282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48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778934"/>
            <a:ext cx="23660100" cy="28278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4" y="3586481"/>
            <a:ext cx="11605021" cy="1757679"/>
          </a:xfrm>
        </p:spPr>
        <p:txBody>
          <a:bodyPr anchor="b"/>
          <a:lstStyle>
            <a:lvl1pPr marL="0" indent="0">
              <a:buNone/>
              <a:defRPr sz="5120" b="1"/>
            </a:lvl1pPr>
            <a:lvl2pPr marL="975345" indent="0">
              <a:buNone/>
              <a:defRPr sz="4267" b="1"/>
            </a:lvl2pPr>
            <a:lvl3pPr marL="1950690" indent="0">
              <a:buNone/>
              <a:defRPr sz="3840" b="1"/>
            </a:lvl3pPr>
            <a:lvl4pPr marL="2926034" indent="0">
              <a:buNone/>
              <a:defRPr sz="3413" b="1"/>
            </a:lvl4pPr>
            <a:lvl5pPr marL="3901379" indent="0">
              <a:buNone/>
              <a:defRPr sz="3413" b="1"/>
            </a:lvl5pPr>
            <a:lvl6pPr marL="4876724" indent="0">
              <a:buNone/>
              <a:defRPr sz="3413" b="1"/>
            </a:lvl6pPr>
            <a:lvl7pPr marL="5852069" indent="0">
              <a:buNone/>
              <a:defRPr sz="3413" b="1"/>
            </a:lvl7pPr>
            <a:lvl8pPr marL="6827413" indent="0">
              <a:buNone/>
              <a:defRPr sz="3413" b="1"/>
            </a:lvl8pPr>
            <a:lvl9pPr marL="7802758" indent="0">
              <a:buNone/>
              <a:defRPr sz="34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4" y="5344160"/>
            <a:ext cx="11605021" cy="7860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3586481"/>
            <a:ext cx="11662173" cy="1757679"/>
          </a:xfrm>
        </p:spPr>
        <p:txBody>
          <a:bodyPr anchor="b"/>
          <a:lstStyle>
            <a:lvl1pPr marL="0" indent="0">
              <a:buNone/>
              <a:defRPr sz="5120" b="1"/>
            </a:lvl1pPr>
            <a:lvl2pPr marL="975345" indent="0">
              <a:buNone/>
              <a:defRPr sz="4267" b="1"/>
            </a:lvl2pPr>
            <a:lvl3pPr marL="1950690" indent="0">
              <a:buNone/>
              <a:defRPr sz="3840" b="1"/>
            </a:lvl3pPr>
            <a:lvl4pPr marL="2926034" indent="0">
              <a:buNone/>
              <a:defRPr sz="3413" b="1"/>
            </a:lvl4pPr>
            <a:lvl5pPr marL="3901379" indent="0">
              <a:buNone/>
              <a:defRPr sz="3413" b="1"/>
            </a:lvl5pPr>
            <a:lvl6pPr marL="4876724" indent="0">
              <a:buNone/>
              <a:defRPr sz="3413" b="1"/>
            </a:lvl6pPr>
            <a:lvl7pPr marL="5852069" indent="0">
              <a:buNone/>
              <a:defRPr sz="3413" b="1"/>
            </a:lvl7pPr>
            <a:lvl8pPr marL="6827413" indent="0">
              <a:buNone/>
              <a:defRPr sz="3413" b="1"/>
            </a:lvl8pPr>
            <a:lvl9pPr marL="7802758" indent="0">
              <a:buNone/>
              <a:defRPr sz="34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5344160"/>
            <a:ext cx="11662173" cy="7860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164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479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852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975360"/>
            <a:ext cx="8847533" cy="3413760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2106508"/>
            <a:ext cx="13887450" cy="10397067"/>
          </a:xfrm>
        </p:spPr>
        <p:txBody>
          <a:bodyPr/>
          <a:lstStyle>
            <a:lvl1pPr>
              <a:defRPr sz="6827"/>
            </a:lvl1pPr>
            <a:lvl2pPr>
              <a:defRPr sz="5973"/>
            </a:lvl2pPr>
            <a:lvl3pPr>
              <a:defRPr sz="5120"/>
            </a:lvl3pPr>
            <a:lvl4pPr>
              <a:defRPr sz="4267"/>
            </a:lvl4pPr>
            <a:lvl5pPr>
              <a:defRPr sz="42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4389120"/>
            <a:ext cx="8847533" cy="8131388"/>
          </a:xfrm>
        </p:spPr>
        <p:txBody>
          <a:bodyPr/>
          <a:lstStyle>
            <a:lvl1pPr marL="0" indent="0">
              <a:buNone/>
              <a:defRPr sz="3413"/>
            </a:lvl1pPr>
            <a:lvl2pPr marL="975345" indent="0">
              <a:buNone/>
              <a:defRPr sz="2987"/>
            </a:lvl2pPr>
            <a:lvl3pPr marL="1950690" indent="0">
              <a:buNone/>
              <a:defRPr sz="2560"/>
            </a:lvl3pPr>
            <a:lvl4pPr marL="2926034" indent="0">
              <a:buNone/>
              <a:defRPr sz="2133"/>
            </a:lvl4pPr>
            <a:lvl5pPr marL="3901379" indent="0">
              <a:buNone/>
              <a:defRPr sz="2133"/>
            </a:lvl5pPr>
            <a:lvl6pPr marL="4876724" indent="0">
              <a:buNone/>
              <a:defRPr sz="2133"/>
            </a:lvl6pPr>
            <a:lvl7pPr marL="5852069" indent="0">
              <a:buNone/>
              <a:defRPr sz="2133"/>
            </a:lvl7pPr>
            <a:lvl8pPr marL="6827413" indent="0">
              <a:buNone/>
              <a:defRPr sz="2133"/>
            </a:lvl8pPr>
            <a:lvl9pPr marL="780275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8106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975360"/>
            <a:ext cx="8847533" cy="3413760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2106508"/>
            <a:ext cx="13887450" cy="10397067"/>
          </a:xfrm>
        </p:spPr>
        <p:txBody>
          <a:bodyPr anchor="t"/>
          <a:lstStyle>
            <a:lvl1pPr marL="0" indent="0">
              <a:buNone/>
              <a:defRPr sz="6827"/>
            </a:lvl1pPr>
            <a:lvl2pPr marL="975345" indent="0">
              <a:buNone/>
              <a:defRPr sz="5973"/>
            </a:lvl2pPr>
            <a:lvl3pPr marL="1950690" indent="0">
              <a:buNone/>
              <a:defRPr sz="5120"/>
            </a:lvl3pPr>
            <a:lvl4pPr marL="2926034" indent="0">
              <a:buNone/>
              <a:defRPr sz="4267"/>
            </a:lvl4pPr>
            <a:lvl5pPr marL="3901379" indent="0">
              <a:buNone/>
              <a:defRPr sz="4267"/>
            </a:lvl5pPr>
            <a:lvl6pPr marL="4876724" indent="0">
              <a:buNone/>
              <a:defRPr sz="4267"/>
            </a:lvl6pPr>
            <a:lvl7pPr marL="5852069" indent="0">
              <a:buNone/>
              <a:defRPr sz="4267"/>
            </a:lvl7pPr>
            <a:lvl8pPr marL="6827413" indent="0">
              <a:buNone/>
              <a:defRPr sz="4267"/>
            </a:lvl8pPr>
            <a:lvl9pPr marL="7802758" indent="0">
              <a:buNone/>
              <a:defRPr sz="42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4389120"/>
            <a:ext cx="8847533" cy="8131388"/>
          </a:xfrm>
        </p:spPr>
        <p:txBody>
          <a:bodyPr/>
          <a:lstStyle>
            <a:lvl1pPr marL="0" indent="0">
              <a:buNone/>
              <a:defRPr sz="3413"/>
            </a:lvl1pPr>
            <a:lvl2pPr marL="975345" indent="0">
              <a:buNone/>
              <a:defRPr sz="2987"/>
            </a:lvl2pPr>
            <a:lvl3pPr marL="1950690" indent="0">
              <a:buNone/>
              <a:defRPr sz="2560"/>
            </a:lvl3pPr>
            <a:lvl4pPr marL="2926034" indent="0">
              <a:buNone/>
              <a:defRPr sz="2133"/>
            </a:lvl4pPr>
            <a:lvl5pPr marL="3901379" indent="0">
              <a:buNone/>
              <a:defRPr sz="2133"/>
            </a:lvl5pPr>
            <a:lvl6pPr marL="4876724" indent="0">
              <a:buNone/>
              <a:defRPr sz="2133"/>
            </a:lvl6pPr>
            <a:lvl7pPr marL="5852069" indent="0">
              <a:buNone/>
              <a:defRPr sz="2133"/>
            </a:lvl7pPr>
            <a:lvl8pPr marL="6827413" indent="0">
              <a:buNone/>
              <a:defRPr sz="2133"/>
            </a:lvl8pPr>
            <a:lvl9pPr marL="780275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6368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778934"/>
            <a:ext cx="2366010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3894667"/>
            <a:ext cx="2366010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13560215"/>
            <a:ext cx="617220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13560215"/>
            <a:ext cx="925830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13560215"/>
            <a:ext cx="617220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dt="0"/>
  <p:txStyles>
    <p:titleStyle>
      <a:lvl1pPr algn="l" defTabSz="1950690" rtl="0" eaLnBrk="1" latinLnBrk="0" hangingPunct="1">
        <a:lnSpc>
          <a:spcPct val="90000"/>
        </a:lnSpc>
        <a:spcBef>
          <a:spcPct val="0"/>
        </a:spcBef>
        <a:buNone/>
        <a:defRPr sz="93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950690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5973" kern="1200">
          <a:solidFill>
            <a:schemeClr val="tx1"/>
          </a:solidFill>
          <a:latin typeface="+mn-lt"/>
          <a:ea typeface="+mn-ea"/>
          <a:cs typeface="+mn-cs"/>
        </a:defRPr>
      </a:lvl1pPr>
      <a:lvl2pPr marL="1463017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62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413707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4389051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5364396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6339741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7315086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8290430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950690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926034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3901379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4876724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5852069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6827413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7802758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8" userDrawn="1">
          <p15:clr>
            <a:srgbClr val="F26B43"/>
          </p15:clr>
        </p15:guide>
        <p15:guide id="2" pos="8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CC28-7079-5841-7EDA-D16847C9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66D93916-4358-7766-E88A-43FE0B7C3C37}"/>
              </a:ext>
            </a:extLst>
          </p:cNvPr>
          <p:cNvSpPr txBox="1"/>
          <p:nvPr/>
        </p:nvSpPr>
        <p:spPr>
          <a:xfrm>
            <a:off x="24159279" y="15335610"/>
            <a:ext cx="2440256" cy="83099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Lillian Olson</a:t>
            </a:r>
          </a:p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Lillian-swenka@uiowa.edu</a:t>
            </a:r>
          </a:p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319-356-3441</a:t>
            </a:r>
          </a:p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91">
            <a:extLst>
              <a:ext uri="{FF2B5EF4-FFF2-40B4-BE49-F238E27FC236}">
                <a16:creationId xmlns:a16="http://schemas.microsoft.com/office/drawing/2014/main" id="{AFC12446-E05B-644B-AECA-134DE6B7A618}"/>
              </a:ext>
            </a:extLst>
          </p:cNvPr>
          <p:cNvSpPr txBox="1">
            <a:spLocks/>
          </p:cNvSpPr>
          <p:nvPr/>
        </p:nvSpPr>
        <p:spPr>
          <a:xfrm>
            <a:off x="585741" y="213553"/>
            <a:ext cx="22274450" cy="100253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2590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54">
            <a:extLst>
              <a:ext uri="{FF2B5EF4-FFF2-40B4-BE49-F238E27FC236}">
                <a16:creationId xmlns:a16="http://schemas.microsoft.com/office/drawing/2014/main" id="{C016CA7C-5DBF-0EBB-623E-BEDD616D55AD}"/>
              </a:ext>
            </a:extLst>
          </p:cNvPr>
          <p:cNvSpPr txBox="1">
            <a:spLocks/>
          </p:cNvSpPr>
          <p:nvPr/>
        </p:nvSpPr>
        <p:spPr>
          <a:xfrm>
            <a:off x="585741" y="1310907"/>
            <a:ext cx="19547918" cy="8757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-822924" algn="l" defTabSz="259050" rtl="0" eaLnBrk="1" latinLnBrk="0" hangingPunct="1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Roboto" panose="02000000000000000000" pitchFamily="2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‒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Name(s) and Credentials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knowledgments">
            <a:extLst>
              <a:ext uri="{FF2B5EF4-FFF2-40B4-BE49-F238E27FC236}">
                <a16:creationId xmlns:a16="http://schemas.microsoft.com/office/drawing/2014/main" id="{0C043719-779A-D44A-504C-C40485CFEF1C}"/>
              </a:ext>
            </a:extLst>
          </p:cNvPr>
          <p:cNvSpPr txBox="1">
            <a:spLocks/>
          </p:cNvSpPr>
          <p:nvPr/>
        </p:nvSpPr>
        <p:spPr>
          <a:xfrm>
            <a:off x="18847815" y="13623090"/>
            <a:ext cx="8086865" cy="1611381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026DAC-B947-40E1-BA8E-3EE3C5DBD63D}"/>
              </a:ext>
            </a:extLst>
          </p:cNvPr>
          <p:cNvSpPr txBox="1"/>
          <p:nvPr/>
        </p:nvSpPr>
        <p:spPr>
          <a:xfrm>
            <a:off x="28308300" y="6666564"/>
            <a:ext cx="184731" cy="6022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  <a:spcAft>
                <a:spcPts val="1400"/>
              </a:spcAft>
            </a:pPr>
            <a:endParaRPr lang="en-US" sz="2800">
              <a:cs typeface="Georgi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3CF6D-3415-5922-48E0-0B4FEBC323CD}"/>
              </a:ext>
            </a:extLst>
          </p:cNvPr>
          <p:cNvSpPr txBox="1"/>
          <p:nvPr/>
        </p:nvSpPr>
        <p:spPr>
          <a:xfrm>
            <a:off x="15196013" y="202537"/>
            <a:ext cx="9736320" cy="1384995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Georgia" charset="0"/>
              </a:rPr>
              <a:t>Formatting suggestions- remove gray instructions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Georgia" charset="0"/>
              </a:rPr>
              <a:t>Add organizational branding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Calibri"/>
              <a:cs typeface="Georgi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380038" algn="l"/>
              </a:tabLs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Georgia" charset="0"/>
              </a:rPr>
              <a:t>Slide size is 30” x 16”, print doubled for a 60” x 32” final poster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Calibri"/>
              <a:cs typeface="Georgia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7D793C-082D-62CD-1FC5-9F8BB724BF47}"/>
              </a:ext>
            </a:extLst>
          </p:cNvPr>
          <p:cNvCxnSpPr>
            <a:cxnSpLocks/>
          </p:cNvCxnSpPr>
          <p:nvPr/>
        </p:nvCxnSpPr>
        <p:spPr>
          <a:xfrm>
            <a:off x="8107680" y="2422402"/>
            <a:ext cx="0" cy="11626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2C0999-7A4F-03EE-414D-A7BC8886485E}"/>
              </a:ext>
            </a:extLst>
          </p:cNvPr>
          <p:cNvCxnSpPr>
            <a:cxnSpLocks/>
          </p:cNvCxnSpPr>
          <p:nvPr/>
        </p:nvCxnSpPr>
        <p:spPr>
          <a:xfrm>
            <a:off x="18006752" y="2422402"/>
            <a:ext cx="0" cy="11626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E52122-6877-31BE-5465-C775B2B90460}"/>
              </a:ext>
            </a:extLst>
          </p:cNvPr>
          <p:cNvSpPr txBox="1">
            <a:spLocks/>
          </p:cNvSpPr>
          <p:nvPr/>
        </p:nvSpPr>
        <p:spPr>
          <a:xfrm>
            <a:off x="585741" y="2242995"/>
            <a:ext cx="8007127" cy="3612540"/>
          </a:xfrm>
          <a:prstGeom prst="rect">
            <a:avLst/>
          </a:prstGeom>
        </p:spPr>
        <p:txBody>
          <a:bodyPr lIns="228599" tIns="228599" rIns="228599" bIns="0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</p:txBody>
      </p:sp>
      <p:sp>
        <p:nvSpPr>
          <p:cNvPr id="6" name="Graphic Elements">
            <a:extLst>
              <a:ext uri="{FF2B5EF4-FFF2-40B4-BE49-F238E27FC236}">
                <a16:creationId xmlns:a16="http://schemas.microsoft.com/office/drawing/2014/main" id="{2ED7E595-53DA-EC66-AF2F-59C15EEA76E2}"/>
              </a:ext>
            </a:extLst>
          </p:cNvPr>
          <p:cNvSpPr txBox="1">
            <a:spLocks/>
          </p:cNvSpPr>
          <p:nvPr/>
        </p:nvSpPr>
        <p:spPr>
          <a:xfrm>
            <a:off x="585741" y="4824510"/>
            <a:ext cx="8007127" cy="3144545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7CBAC82F-E5FD-55C3-15F2-75E804F3955D}"/>
              </a:ext>
            </a:extLst>
          </p:cNvPr>
          <p:cNvSpPr txBox="1">
            <a:spLocks/>
          </p:cNvSpPr>
          <p:nvPr/>
        </p:nvSpPr>
        <p:spPr>
          <a:xfrm>
            <a:off x="8224821" y="2242995"/>
            <a:ext cx="9664791" cy="5186082"/>
          </a:xfrm>
          <a:prstGeom prst="rect">
            <a:avLst/>
          </a:prstGeom>
        </p:spPr>
        <p:txBody>
          <a:bodyPr lIns="228599" tIns="228599" rIns="228599" b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29A8034-68C7-4202-8E2A-B1700C1F6CE4}"/>
              </a:ext>
            </a:extLst>
          </p:cNvPr>
          <p:cNvSpPr txBox="1">
            <a:spLocks/>
          </p:cNvSpPr>
          <p:nvPr/>
        </p:nvSpPr>
        <p:spPr>
          <a:xfrm>
            <a:off x="18123893" y="2242995"/>
            <a:ext cx="8129016" cy="5155610"/>
          </a:xfrm>
          <a:prstGeom prst="rect">
            <a:avLst/>
          </a:prstGeom>
        </p:spPr>
        <p:txBody>
          <a:bodyPr lIns="228599" t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37A5A18-791E-CE11-2A66-FCDEDFF3B314}"/>
              </a:ext>
            </a:extLst>
          </p:cNvPr>
          <p:cNvSpPr txBox="1">
            <a:spLocks/>
          </p:cNvSpPr>
          <p:nvPr/>
        </p:nvSpPr>
        <p:spPr>
          <a:xfrm>
            <a:off x="18148706" y="12218927"/>
            <a:ext cx="8132065" cy="1903474"/>
          </a:xfrm>
          <a:prstGeom prst="rect">
            <a:avLst/>
          </a:prstGeom>
        </p:spPr>
        <p:txBody>
          <a:bodyPr lIns="228599" tIns="45720" rIns="228599" bIns="45720" anchor="t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000" b="1" dirty="0">
                <a:latin typeface="Arial"/>
                <a:cs typeface="Arial"/>
              </a:rPr>
              <a:t>References</a:t>
            </a:r>
          </a:p>
          <a:p>
            <a:pPr>
              <a:spcAft>
                <a:spcPts val="899"/>
              </a:spcAft>
            </a:pPr>
            <a:endParaRPr lang="en-US" sz="2000" b="1" dirty="0">
              <a:latin typeface="Arial"/>
              <a:cs typeface="Arial"/>
            </a:endParaRPr>
          </a:p>
          <a:p>
            <a:pPr>
              <a:spcAft>
                <a:spcPts val="899"/>
              </a:spcAft>
            </a:pPr>
            <a:endParaRPr lang="en-US" sz="26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2971B-09D8-7A11-6F50-5C2A98B5B780}"/>
              </a:ext>
            </a:extLst>
          </p:cNvPr>
          <p:cNvSpPr txBox="1"/>
          <p:nvPr/>
        </p:nvSpPr>
        <p:spPr>
          <a:xfrm>
            <a:off x="18285868" y="12747309"/>
            <a:ext cx="56281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Segoe UI"/>
              </a:rPr>
              <a:t>​</a:t>
            </a:r>
          </a:p>
          <a:p>
            <a:r>
              <a:rPr lang="en-US" sz="20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804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354223D73F44E8307C33932345898" ma:contentTypeVersion="6" ma:contentTypeDescription="Create a new document." ma:contentTypeScope="" ma:versionID="58f7ba7c8bf549ae0dc082401f1d4b14">
  <xsd:schema xmlns:xsd="http://www.w3.org/2001/XMLSchema" xmlns:xs="http://www.w3.org/2001/XMLSchema" xmlns:p="http://schemas.microsoft.com/office/2006/metadata/properties" xmlns:ns2="444e63f2-4049-45bb-9f29-b1128b62fc0d" xmlns:ns3="67736175-3ebb-4a7e-a865-5ac0583164f8" targetNamespace="http://schemas.microsoft.com/office/2006/metadata/properties" ma:root="true" ma:fieldsID="6c60acea5fe21133d243e1d093b58baa" ns2:_="" ns3:_="">
    <xsd:import namespace="444e63f2-4049-45bb-9f29-b1128b62fc0d"/>
    <xsd:import namespace="67736175-3ebb-4a7e-a865-5ac058316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e63f2-4049-45bb-9f29-b1128b62f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36175-3ebb-4a7e-a865-5ac058316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B3E407-939C-4A3F-A71F-828A0A48C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31B645-EF02-4E2C-A51F-4D886DB44F98}">
  <ds:schemaRefs>
    <ds:schemaRef ds:uri="444e63f2-4049-45bb-9f29-b1128b62fc0d"/>
    <ds:schemaRef ds:uri="67736175-3ebb-4a7e-a865-5ac0583164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4CA2E7-B233-4766-8D04-3AC9EBA3222A}">
  <ds:schemaRefs>
    <ds:schemaRef ds:uri="http://purl.org/dc/terms/"/>
    <ds:schemaRef ds:uri="http://purl.org/dc/elements/1.1/"/>
    <ds:schemaRef ds:uri="67736175-3ebb-4a7e-a865-5ac0583164f8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44e63f2-4049-45bb-9f29-b1128b62fc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53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Arial</vt:lpstr>
      <vt:lpstr>Georgia</vt:lpstr>
      <vt:lpstr>Segoe UI</vt:lpstr>
      <vt:lpstr>Calibri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poster will go here: The title space is meant to stretch for two lines to accommodate lengthy titles</dc:title>
  <dc:creator>Potter, Ryan M</dc:creator>
  <cp:lastModifiedBy>Rempel, Kristen M</cp:lastModifiedBy>
  <cp:revision>10</cp:revision>
  <dcterms:created xsi:type="dcterms:W3CDTF">2024-03-14T16:31:03Z</dcterms:created>
  <dcterms:modified xsi:type="dcterms:W3CDTF">2025-08-18T20:39:22Z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0x0101007C1354223D73F44E8307C33932345898</vt:lpwstr>
  </property>
  <property fmtid="{D5CDD505-2E9C-101B-9397-08002B2CF9AE}" pid="3" name="MediaServiceImageTags">
    <vt:lpwstr/>
  </property>
</Properties>
</file>