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8" r:id="rId5"/>
    <p:sldId id="402" r:id="rId6"/>
    <p:sldId id="403" r:id="rId7"/>
    <p:sldId id="404" r:id="rId8"/>
    <p:sldId id="405" r:id="rId9"/>
    <p:sldId id="406" r:id="rId10"/>
    <p:sldId id="408" r:id="rId11"/>
    <p:sldId id="410" r:id="rId12"/>
    <p:sldId id="412" r:id="rId13"/>
    <p:sldId id="413" r:id="rId14"/>
    <p:sldId id="414" r:id="rId15"/>
    <p:sldId id="415" r:id="rId16"/>
    <p:sldId id="416" r:id="rId17"/>
    <p:sldId id="30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057735-978F-263C-4FED-7049EA8B1475}" name="Farrington, Michele M" initials="FM" userId="S::farringtonm@uiowa.edu::8be853db-c890-4f65-a926-067d6b1a5ad1" providerId="AD"/>
  <p188:author id="{7088E3A3-EB4F-C1B6-84DF-92E96A951F64}" name="Rempel, Kristen M" initials="RKM" userId="Rempel, Kristen M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F1E8A1-76D2-4CBD-ACA9-F72D22771593}" v="4" dt="2025-08-18T20:50:29.3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40" autoAdjust="0"/>
    <p:restoredTop sz="97097" autoAdjust="0"/>
  </p:normalViewPr>
  <p:slideViewPr>
    <p:cSldViewPr snapToGrid="0" snapToObjects="1">
      <p:cViewPr varScale="1">
        <p:scale>
          <a:sx n="107" d="100"/>
          <a:sy n="107" d="100"/>
        </p:scale>
        <p:origin x="13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– Solid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4740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58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D2A103D-B44C-09C1-7BB8-33D77CD43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F9A4D7C-11D5-0FEB-2B1F-A66824BC0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523195"/>
            <a:ext cx="5277727" cy="807913"/>
          </a:xfrm>
          <a:solidFill>
            <a:schemeClr val="accent1"/>
          </a:solidFill>
        </p:spPr>
        <p:txBody>
          <a:bodyPr wrap="none" lIns="182880" tIns="45720" rIns="182880" bIns="0" anchor="t" anchorCtr="0">
            <a:spAutoFit/>
          </a:bodyPr>
          <a:lstStyle>
            <a:lvl1pPr algn="l">
              <a:lnSpc>
                <a:spcPct val="90000"/>
              </a:lnSpc>
              <a:defRPr sz="5500" b="1" cap="none" spc="0" baseline="0">
                <a:solidFill>
                  <a:schemeClr val="tx1"/>
                </a:solidFill>
                <a:latin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6ADF7265-D175-014B-94A4-4EFAB63860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0438" y="3447318"/>
            <a:ext cx="7808869" cy="807913"/>
          </a:xfrm>
          <a:solidFill>
            <a:schemeClr val="accent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5500" b="1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Title Slide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4C61BE3-73BC-EC89-0C3E-BD4D2CC9709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60438" y="4993593"/>
            <a:ext cx="2547813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0" i="0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D206F2B-12F1-2923-F3B1-B58BC2AB0F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0438" y="4545706"/>
            <a:ext cx="4104329" cy="378565"/>
          </a:xfrm>
          <a:solidFill>
            <a:schemeClr val="bg1"/>
          </a:solidFill>
        </p:spPr>
        <p:txBody>
          <a:bodyPr wrap="none" lIns="182880" tIns="45720" rIns="182880" bIns="0">
            <a:spAutoFit/>
          </a:bodyPr>
          <a:lstStyle>
            <a:lvl1pPr marL="0" indent="0">
              <a:lnSpc>
                <a:spcPct val="90000"/>
              </a:lnSpc>
              <a:buFontTx/>
              <a:buNone/>
              <a:defRPr sz="2400" b="1" i="0" cap="all" spc="0" baseline="0">
                <a:latin typeface="Roboto" panose="02000000000000000000" pitchFamily="2" charset="0"/>
              </a:defRPr>
            </a:lvl1pPr>
            <a:lvl2pPr>
              <a:defRPr baseline="0">
                <a:latin typeface="Antonio" panose="02000503000000000000" pitchFamily="2" charset="77"/>
              </a:defRPr>
            </a:lvl2pPr>
            <a:lvl3pPr>
              <a:defRPr baseline="0">
                <a:latin typeface="Antonio" panose="02000503000000000000" pitchFamily="2" charset="77"/>
              </a:defRPr>
            </a:lvl3pPr>
            <a:lvl4pPr>
              <a:defRPr baseline="0">
                <a:latin typeface="Antonio" panose="02000503000000000000" pitchFamily="2" charset="77"/>
              </a:defRPr>
            </a:lvl4pPr>
            <a:lvl5pPr>
              <a:defRPr baseline="0">
                <a:latin typeface="Antonio" panose="02000503000000000000" pitchFamily="2" charset="77"/>
              </a:defRPr>
            </a:lvl5pPr>
          </a:lstStyle>
          <a:p>
            <a:pPr lvl="0"/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1840573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18316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11476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  <p15:guide id="3" pos="5808" userDrawn="1">
          <p15:clr>
            <a:srgbClr val="FBAE40"/>
          </p15:clr>
        </p15:guide>
        <p15:guide id="4" pos="566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3" r:id="rId2"/>
    <p:sldLayoutId id="2147483691" r:id="rId3"/>
    <p:sldLayoutId id="2147483650" r:id="rId4"/>
    <p:sldLayoutId id="2147483664" r:id="rId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097" y="2523195"/>
            <a:ext cx="5277727" cy="807913"/>
          </a:xfrm>
          <a:noFill/>
          <a:ln>
            <a:noFill/>
          </a:ln>
        </p:spPr>
        <p:txBody>
          <a:bodyPr wrap="none" anchor="t">
            <a:normAutofit/>
          </a:bodyPr>
          <a:lstStyle/>
          <a:p>
            <a:r>
              <a:rPr lang="en-US" dirty="0"/>
              <a:t>Abstract/Presentation Title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60438" y="3447318"/>
            <a:ext cx="7808869" cy="807913"/>
          </a:xfrm>
          <a:noFill/>
        </p:spPr>
        <p:txBody>
          <a:bodyPr wrap="none">
            <a:normAutofit/>
          </a:bodyPr>
          <a:lstStyle/>
          <a:p>
            <a:r>
              <a:rPr lang="en-US" sz="2200" dirty="0"/>
              <a:t>Presenter(s) Name, Credentials</a:t>
            </a:r>
          </a:p>
          <a:p>
            <a:r>
              <a:rPr lang="en-US" sz="2200" dirty="0"/>
              <a:t>Title 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A0327A34-F057-F2A4-CE16-2EB7E00C65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60438" y="4993593"/>
            <a:ext cx="2547813" cy="37856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60438" y="4545706"/>
            <a:ext cx="4104329" cy="378565"/>
          </a:xfrm>
        </p:spPr>
        <p:txBody>
          <a:bodyPr wrap="none">
            <a:normAutofit/>
          </a:bodyPr>
          <a:lstStyle/>
          <a:p>
            <a:r>
              <a:rPr lang="en-US" dirty="0"/>
              <a:t>PRESENTATION 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002FFE-5870-AA9D-01AA-BEFD8F42BD10}"/>
              </a:ext>
            </a:extLst>
          </p:cNvPr>
          <p:cNvSpPr txBox="1"/>
          <p:nvPr/>
        </p:nvSpPr>
        <p:spPr>
          <a:xfrm>
            <a:off x="5812221" y="486428"/>
            <a:ext cx="603293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Note: replace all red text and include in-text citations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9962-BEC1-0A94-322E-BEAD103E0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– Impact Indicators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CCF5C-CD2A-AB66-881A-DD791343C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EBP evaluation impact indicators – outcomes and balancing measures –trended data 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Graphics/charts with labels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49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197E7-97E0-5D19-9CCA-5CAC8CF6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2256-7855-BA99-5288-DB3997FD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What was learned – be cautious not to overstate findings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are remaining gaps- future EBP or research opportunities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19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885EA-B386-40FE-82E7-FB3765E16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C48B-8DA7-D5F5-C51D-A9CC3D35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How can this be applied in practice 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can audience take away from presentation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00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D721-DFD0-99E6-1099-4F180ADD3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3B40E-CFD7-482E-560E-66FA5631A59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52500" y="1687513"/>
            <a:ext cx="10302875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Reference list or QR code </a:t>
            </a:r>
            <a:r>
              <a:rPr lang="en-US">
                <a:solidFill>
                  <a:srgbClr val="FF0000"/>
                </a:solidFill>
              </a:rPr>
              <a:t>to reference list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25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8932C87-DB28-8B40-F0F1-291ECD7607E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68233" y="5019085"/>
            <a:ext cx="2231701" cy="36933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Name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Title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Department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Phone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Email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133AEC3-4833-41B1-601A-3170A56DF823}"/>
              </a:ext>
            </a:extLst>
          </p:cNvPr>
          <p:cNvGrpSpPr/>
          <p:nvPr/>
        </p:nvGrpSpPr>
        <p:grpSpPr>
          <a:xfrm>
            <a:off x="956094" y="5607408"/>
            <a:ext cx="2054285" cy="371275"/>
            <a:chOff x="956094" y="5607408"/>
            <a:chExt cx="2054285" cy="371275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2C4C21E-14D7-6D06-BD06-828ED2CE8272}"/>
                </a:ext>
              </a:extLst>
            </p:cNvPr>
            <p:cNvSpPr/>
            <p:nvPr/>
          </p:nvSpPr>
          <p:spPr>
            <a:xfrm>
              <a:off x="956094" y="5607408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8862F540-54F9-3571-CC1B-E7901285A19C}"/>
                </a:ext>
              </a:extLst>
            </p:cNvPr>
            <p:cNvSpPr/>
            <p:nvPr/>
          </p:nvSpPr>
          <p:spPr>
            <a:xfrm>
              <a:off x="1379651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6A53CA7-6B4E-A3E5-86BF-70720447944C}"/>
                </a:ext>
              </a:extLst>
            </p:cNvPr>
            <p:cNvSpPr/>
            <p:nvPr/>
          </p:nvSpPr>
          <p:spPr>
            <a:xfrm>
              <a:off x="1803208" y="5615361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82F8B90F-DFF3-BB17-071F-25B80254A3EE}"/>
                </a:ext>
              </a:extLst>
            </p:cNvPr>
            <p:cNvSpPr/>
            <p:nvPr/>
          </p:nvSpPr>
          <p:spPr>
            <a:xfrm>
              <a:off x="2226765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ECB8ABC9-ABCB-9644-9C09-5A2C9F0C3FEF}"/>
                </a:ext>
              </a:extLst>
            </p:cNvPr>
            <p:cNvSpPr/>
            <p:nvPr/>
          </p:nvSpPr>
          <p:spPr>
            <a:xfrm>
              <a:off x="2650322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grpSp>
          <p:nvGrpSpPr>
            <p:cNvPr id="70" name="Graphic 8">
              <a:extLst>
                <a:ext uri="{FF2B5EF4-FFF2-40B4-BE49-F238E27FC236}">
                  <a16:creationId xmlns:a16="http://schemas.microsoft.com/office/drawing/2014/main" id="{F56071CD-6155-792F-6483-BDC8DF4B766E}"/>
                </a:ext>
              </a:extLst>
            </p:cNvPr>
            <p:cNvGrpSpPr/>
            <p:nvPr/>
          </p:nvGrpSpPr>
          <p:grpSpPr>
            <a:xfrm>
              <a:off x="1029471" y="5681695"/>
              <a:ext cx="214904" cy="214867"/>
              <a:chOff x="1120124" y="377562"/>
              <a:chExt cx="1007969" cy="1007798"/>
            </a:xfrm>
          </p:grpSpPr>
          <p:sp>
            <p:nvSpPr>
              <p:cNvPr id="84" name="Freeform 83">
                <a:extLst>
                  <a:ext uri="{FF2B5EF4-FFF2-40B4-BE49-F238E27FC236}">
                    <a16:creationId xmlns:a16="http://schemas.microsoft.com/office/drawing/2014/main" id="{F5ABDC9F-AC13-3179-807A-E731A6E3392B}"/>
                  </a:ext>
                </a:extLst>
              </p:cNvPr>
              <p:cNvSpPr/>
              <p:nvPr/>
            </p:nvSpPr>
            <p:spPr>
              <a:xfrm>
                <a:off x="1120124" y="377562"/>
                <a:ext cx="1007969" cy="1001676"/>
              </a:xfrm>
              <a:custGeom>
                <a:avLst/>
                <a:gdLst>
                  <a:gd name="connsiteX0" fmla="*/ 1007970 w 1007969"/>
                  <a:gd name="connsiteY0" fmla="*/ 503899 h 1001676"/>
                  <a:gd name="connsiteX1" fmla="*/ 503985 w 1007969"/>
                  <a:gd name="connsiteY1" fmla="*/ 0 h 1001676"/>
                  <a:gd name="connsiteX2" fmla="*/ 0 w 1007969"/>
                  <a:gd name="connsiteY2" fmla="*/ 503899 h 1001676"/>
                  <a:gd name="connsiteX3" fmla="*/ 425238 w 1007969"/>
                  <a:gd name="connsiteY3" fmla="*/ 1001677 h 1001676"/>
                  <a:gd name="connsiteX4" fmla="*/ 425238 w 1007969"/>
                  <a:gd name="connsiteY4" fmla="*/ 649558 h 1001676"/>
                  <a:gd name="connsiteX5" fmla="*/ 297273 w 1007969"/>
                  <a:gd name="connsiteY5" fmla="*/ 649558 h 1001676"/>
                  <a:gd name="connsiteX6" fmla="*/ 297273 w 1007969"/>
                  <a:gd name="connsiteY6" fmla="*/ 503899 h 1001676"/>
                  <a:gd name="connsiteX7" fmla="*/ 425238 w 1007969"/>
                  <a:gd name="connsiteY7" fmla="*/ 503899 h 1001676"/>
                  <a:gd name="connsiteX8" fmla="*/ 425238 w 1007969"/>
                  <a:gd name="connsiteY8" fmla="*/ 392883 h 1001676"/>
                  <a:gd name="connsiteX9" fmla="*/ 615600 w 1007969"/>
                  <a:gd name="connsiteY9" fmla="*/ 196836 h 1001676"/>
                  <a:gd name="connsiteX10" fmla="*/ 728415 w 1007969"/>
                  <a:gd name="connsiteY10" fmla="*/ 206678 h 1001676"/>
                  <a:gd name="connsiteX11" fmla="*/ 728415 w 1007969"/>
                  <a:gd name="connsiteY11" fmla="*/ 330684 h 1001676"/>
                  <a:gd name="connsiteX12" fmla="*/ 664866 w 1007969"/>
                  <a:gd name="connsiteY12" fmla="*/ 330684 h 1001676"/>
                  <a:gd name="connsiteX13" fmla="*/ 582732 w 1007969"/>
                  <a:gd name="connsiteY13" fmla="*/ 409376 h 1001676"/>
                  <a:gd name="connsiteX14" fmla="*/ 582732 w 1007969"/>
                  <a:gd name="connsiteY14" fmla="*/ 503899 h 1001676"/>
                  <a:gd name="connsiteX15" fmla="*/ 722509 w 1007969"/>
                  <a:gd name="connsiteY15" fmla="*/ 503899 h 1001676"/>
                  <a:gd name="connsiteX16" fmla="*/ 700165 w 1007969"/>
                  <a:gd name="connsiteY16" fmla="*/ 649558 h 1001676"/>
                  <a:gd name="connsiteX17" fmla="*/ 582732 w 1007969"/>
                  <a:gd name="connsiteY17" fmla="*/ 649558 h 1001676"/>
                  <a:gd name="connsiteX18" fmla="*/ 582732 w 1007969"/>
                  <a:gd name="connsiteY18" fmla="*/ 1001677 h 1001676"/>
                  <a:gd name="connsiteX19" fmla="*/ 1007970 w 1007969"/>
                  <a:gd name="connsiteY19" fmla="*/ 503899 h 1001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7969" h="1001676">
                    <a:moveTo>
                      <a:pt x="1007970" y="503899"/>
                    </a:moveTo>
                    <a:cubicBezTo>
                      <a:pt x="1007970" y="225604"/>
                      <a:pt x="782328" y="0"/>
                      <a:pt x="503985" y="0"/>
                    </a:cubicBezTo>
                    <a:cubicBezTo>
                      <a:pt x="225643" y="0"/>
                      <a:pt x="0" y="225604"/>
                      <a:pt x="0" y="503899"/>
                    </a:cubicBezTo>
                    <a:cubicBezTo>
                      <a:pt x="0" y="755406"/>
                      <a:pt x="184300" y="963875"/>
                      <a:pt x="425238" y="1001677"/>
                    </a:cubicBezTo>
                    <a:lnTo>
                      <a:pt x="425238" y="649558"/>
                    </a:lnTo>
                    <a:lnTo>
                      <a:pt x="297273" y="649558"/>
                    </a:lnTo>
                    <a:lnTo>
                      <a:pt x="297273" y="503899"/>
                    </a:lnTo>
                    <a:lnTo>
                      <a:pt x="425238" y="503899"/>
                    </a:lnTo>
                    <a:lnTo>
                      <a:pt x="425238" y="392883"/>
                    </a:lnTo>
                    <a:cubicBezTo>
                      <a:pt x="425238" y="266594"/>
                      <a:pt x="500480" y="196836"/>
                      <a:pt x="615600" y="196836"/>
                    </a:cubicBezTo>
                    <a:cubicBezTo>
                      <a:pt x="670743" y="196836"/>
                      <a:pt x="728415" y="206678"/>
                      <a:pt x="728415" y="206678"/>
                    </a:cubicBezTo>
                    <a:lnTo>
                      <a:pt x="728415" y="330684"/>
                    </a:lnTo>
                    <a:lnTo>
                      <a:pt x="664866" y="330684"/>
                    </a:lnTo>
                    <a:cubicBezTo>
                      <a:pt x="602262" y="330684"/>
                      <a:pt x="582732" y="369526"/>
                      <a:pt x="582732" y="409376"/>
                    </a:cubicBezTo>
                    <a:lnTo>
                      <a:pt x="582732" y="503899"/>
                    </a:lnTo>
                    <a:lnTo>
                      <a:pt x="722509" y="503899"/>
                    </a:lnTo>
                    <a:lnTo>
                      <a:pt x="700165" y="649558"/>
                    </a:lnTo>
                    <a:lnTo>
                      <a:pt x="582732" y="649558"/>
                    </a:lnTo>
                    <a:lnTo>
                      <a:pt x="582732" y="1001677"/>
                    </a:lnTo>
                    <a:cubicBezTo>
                      <a:pt x="823671" y="963875"/>
                      <a:pt x="1007970" y="755406"/>
                      <a:pt x="1007970" y="5038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32D3F7F3-886C-D3A3-FD94-326FAE3451FA}"/>
                  </a:ext>
                </a:extLst>
              </p:cNvPr>
              <p:cNvSpPr/>
              <p:nvPr/>
            </p:nvSpPr>
            <p:spPr>
              <a:xfrm>
                <a:off x="1417397" y="574398"/>
                <a:ext cx="431142" cy="810962"/>
              </a:xfrm>
              <a:custGeom>
                <a:avLst/>
                <a:gdLst>
                  <a:gd name="connsiteX0" fmla="*/ 402892 w 431142"/>
                  <a:gd name="connsiteY0" fmla="*/ 452722 h 810962"/>
                  <a:gd name="connsiteX1" fmla="*/ 425237 w 431142"/>
                  <a:gd name="connsiteY1" fmla="*/ 307063 h 810962"/>
                  <a:gd name="connsiteX2" fmla="*/ 285460 w 431142"/>
                  <a:gd name="connsiteY2" fmla="*/ 307063 h 810962"/>
                  <a:gd name="connsiteX3" fmla="*/ 285460 w 431142"/>
                  <a:gd name="connsiteY3" fmla="*/ 212540 h 810962"/>
                  <a:gd name="connsiteX4" fmla="*/ 367593 w 431142"/>
                  <a:gd name="connsiteY4" fmla="*/ 133848 h 810962"/>
                  <a:gd name="connsiteX5" fmla="*/ 431143 w 431142"/>
                  <a:gd name="connsiteY5" fmla="*/ 133848 h 810962"/>
                  <a:gd name="connsiteX6" fmla="*/ 431143 w 431142"/>
                  <a:gd name="connsiteY6" fmla="*/ 9842 h 810962"/>
                  <a:gd name="connsiteX7" fmla="*/ 318327 w 431142"/>
                  <a:gd name="connsiteY7" fmla="*/ 0 h 810962"/>
                  <a:gd name="connsiteX8" fmla="*/ 127965 w 431142"/>
                  <a:gd name="connsiteY8" fmla="*/ 196047 h 810962"/>
                  <a:gd name="connsiteX9" fmla="*/ 127965 w 431142"/>
                  <a:gd name="connsiteY9" fmla="*/ 307063 h 810962"/>
                  <a:gd name="connsiteX10" fmla="*/ 0 w 431142"/>
                  <a:gd name="connsiteY10" fmla="*/ 307063 h 810962"/>
                  <a:gd name="connsiteX11" fmla="*/ 0 w 431142"/>
                  <a:gd name="connsiteY11" fmla="*/ 452722 h 810962"/>
                  <a:gd name="connsiteX12" fmla="*/ 127965 w 431142"/>
                  <a:gd name="connsiteY12" fmla="*/ 452722 h 810962"/>
                  <a:gd name="connsiteX13" fmla="*/ 127965 w 431142"/>
                  <a:gd name="connsiteY13" fmla="*/ 804840 h 810962"/>
                  <a:gd name="connsiteX14" fmla="*/ 206713 w 431142"/>
                  <a:gd name="connsiteY14" fmla="*/ 810962 h 810962"/>
                  <a:gd name="connsiteX15" fmla="*/ 285460 w 431142"/>
                  <a:gd name="connsiteY15" fmla="*/ 804840 h 810962"/>
                  <a:gd name="connsiteX16" fmla="*/ 285460 w 431142"/>
                  <a:gd name="connsiteY16" fmla="*/ 452722 h 810962"/>
                  <a:gd name="connsiteX17" fmla="*/ 402892 w 431142"/>
                  <a:gd name="connsiteY17" fmla="*/ 452722 h 810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1142" h="810962">
                    <a:moveTo>
                      <a:pt x="402892" y="452722"/>
                    </a:moveTo>
                    <a:lnTo>
                      <a:pt x="425237" y="307063"/>
                    </a:lnTo>
                    <a:lnTo>
                      <a:pt x="285460" y="307063"/>
                    </a:lnTo>
                    <a:lnTo>
                      <a:pt x="285460" y="212540"/>
                    </a:lnTo>
                    <a:cubicBezTo>
                      <a:pt x="285460" y="172689"/>
                      <a:pt x="304989" y="133848"/>
                      <a:pt x="367593" y="133848"/>
                    </a:cubicBezTo>
                    <a:lnTo>
                      <a:pt x="431143" y="133848"/>
                    </a:lnTo>
                    <a:lnTo>
                      <a:pt x="431143" y="9842"/>
                    </a:lnTo>
                    <a:cubicBezTo>
                      <a:pt x="431143" y="9842"/>
                      <a:pt x="373470" y="0"/>
                      <a:pt x="318327" y="0"/>
                    </a:cubicBezTo>
                    <a:cubicBezTo>
                      <a:pt x="203208" y="0"/>
                      <a:pt x="127965" y="69757"/>
                      <a:pt x="127965" y="196047"/>
                    </a:cubicBezTo>
                    <a:lnTo>
                      <a:pt x="127965" y="307063"/>
                    </a:lnTo>
                    <a:lnTo>
                      <a:pt x="0" y="307063"/>
                    </a:lnTo>
                    <a:lnTo>
                      <a:pt x="0" y="452722"/>
                    </a:lnTo>
                    <a:lnTo>
                      <a:pt x="127965" y="452722"/>
                    </a:lnTo>
                    <a:lnTo>
                      <a:pt x="127965" y="804840"/>
                    </a:lnTo>
                    <a:cubicBezTo>
                      <a:pt x="153625" y="808866"/>
                      <a:pt x="179924" y="810962"/>
                      <a:pt x="206713" y="810962"/>
                    </a:cubicBezTo>
                    <a:cubicBezTo>
                      <a:pt x="233506" y="810962"/>
                      <a:pt x="259798" y="808866"/>
                      <a:pt x="285460" y="804840"/>
                    </a:cubicBezTo>
                    <a:lnTo>
                      <a:pt x="285460" y="452722"/>
                    </a:lnTo>
                    <a:lnTo>
                      <a:pt x="402892" y="452722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71" name="Graphic 8">
              <a:extLst>
                <a:ext uri="{FF2B5EF4-FFF2-40B4-BE49-F238E27FC236}">
                  <a16:creationId xmlns:a16="http://schemas.microsoft.com/office/drawing/2014/main" id="{A8D5313A-C271-0677-9461-0305D2C42D7F}"/>
                </a:ext>
              </a:extLst>
            </p:cNvPr>
            <p:cNvGrpSpPr/>
            <p:nvPr/>
          </p:nvGrpSpPr>
          <p:grpSpPr>
            <a:xfrm>
              <a:off x="1460298" y="5697406"/>
              <a:ext cx="202662" cy="202627"/>
              <a:chOff x="2603366" y="406579"/>
              <a:chExt cx="950553" cy="950387"/>
            </a:xfrm>
            <a:solidFill>
              <a:srgbClr val="000000"/>
            </a:solidFill>
          </p:grpSpPr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65717E7A-026D-86FD-C6DB-7978466C1E6F}"/>
                  </a:ext>
                </a:extLst>
              </p:cNvPr>
              <p:cNvSpPr/>
              <p:nvPr/>
            </p:nvSpPr>
            <p:spPr>
              <a:xfrm>
                <a:off x="2603366" y="406579"/>
                <a:ext cx="950553" cy="950387"/>
              </a:xfrm>
              <a:custGeom>
                <a:avLst/>
                <a:gdLst>
                  <a:gd name="connsiteX0" fmla="*/ 475282 w 950553"/>
                  <a:gd name="connsiteY0" fmla="*/ 85620 h 950387"/>
                  <a:gd name="connsiteX1" fmla="*/ 667328 w 950553"/>
                  <a:gd name="connsiteY1" fmla="*/ 88391 h 950387"/>
                  <a:gd name="connsiteX2" fmla="*/ 755585 w 950553"/>
                  <a:gd name="connsiteY2" fmla="*/ 104753 h 950387"/>
                  <a:gd name="connsiteX3" fmla="*/ 810235 w 950553"/>
                  <a:gd name="connsiteY3" fmla="*/ 140298 h 950387"/>
                  <a:gd name="connsiteX4" fmla="*/ 845780 w 950553"/>
                  <a:gd name="connsiteY4" fmla="*/ 194938 h 950387"/>
                  <a:gd name="connsiteX5" fmla="*/ 862150 w 950553"/>
                  <a:gd name="connsiteY5" fmla="*/ 283174 h 950387"/>
                  <a:gd name="connsiteX6" fmla="*/ 864916 w 950553"/>
                  <a:gd name="connsiteY6" fmla="*/ 475193 h 950387"/>
                  <a:gd name="connsiteX7" fmla="*/ 862150 w 950553"/>
                  <a:gd name="connsiteY7" fmla="*/ 667210 h 950387"/>
                  <a:gd name="connsiteX8" fmla="*/ 845780 w 950553"/>
                  <a:gd name="connsiteY8" fmla="*/ 755452 h 950387"/>
                  <a:gd name="connsiteX9" fmla="*/ 810235 w 950553"/>
                  <a:gd name="connsiteY9" fmla="*/ 810083 h 950387"/>
                  <a:gd name="connsiteX10" fmla="*/ 755585 w 950553"/>
                  <a:gd name="connsiteY10" fmla="*/ 845632 h 950387"/>
                  <a:gd name="connsiteX11" fmla="*/ 667328 w 950553"/>
                  <a:gd name="connsiteY11" fmla="*/ 861999 h 950387"/>
                  <a:gd name="connsiteX12" fmla="*/ 475282 w 950553"/>
                  <a:gd name="connsiteY12" fmla="*/ 864764 h 950387"/>
                  <a:gd name="connsiteX13" fmla="*/ 283226 w 950553"/>
                  <a:gd name="connsiteY13" fmla="*/ 861999 h 950387"/>
                  <a:gd name="connsiteX14" fmla="*/ 194979 w 950553"/>
                  <a:gd name="connsiteY14" fmla="*/ 845632 h 950387"/>
                  <a:gd name="connsiteX15" fmla="*/ 140329 w 950553"/>
                  <a:gd name="connsiteY15" fmla="*/ 810083 h 950387"/>
                  <a:gd name="connsiteX16" fmla="*/ 104774 w 950553"/>
                  <a:gd name="connsiteY16" fmla="*/ 755452 h 950387"/>
                  <a:gd name="connsiteX17" fmla="*/ 88414 w 950553"/>
                  <a:gd name="connsiteY17" fmla="*/ 667210 h 950387"/>
                  <a:gd name="connsiteX18" fmla="*/ 85638 w 950553"/>
                  <a:gd name="connsiteY18" fmla="*/ 475193 h 950387"/>
                  <a:gd name="connsiteX19" fmla="*/ 88414 w 950553"/>
                  <a:gd name="connsiteY19" fmla="*/ 283174 h 950387"/>
                  <a:gd name="connsiteX20" fmla="*/ 104774 w 950553"/>
                  <a:gd name="connsiteY20" fmla="*/ 194938 h 950387"/>
                  <a:gd name="connsiteX21" fmla="*/ 140329 w 950553"/>
                  <a:gd name="connsiteY21" fmla="*/ 140299 h 950387"/>
                  <a:gd name="connsiteX22" fmla="*/ 194979 w 950553"/>
                  <a:gd name="connsiteY22" fmla="*/ 104753 h 950387"/>
                  <a:gd name="connsiteX23" fmla="*/ 283226 w 950553"/>
                  <a:gd name="connsiteY23" fmla="*/ 88390 h 950387"/>
                  <a:gd name="connsiteX24" fmla="*/ 475282 w 950553"/>
                  <a:gd name="connsiteY24" fmla="*/ 85620 h 950387"/>
                  <a:gd name="connsiteX25" fmla="*/ 475282 w 950553"/>
                  <a:gd name="connsiteY25" fmla="*/ 0 h 950387"/>
                  <a:gd name="connsiteX26" fmla="*/ 279328 w 950553"/>
                  <a:gd name="connsiteY26" fmla="*/ 2859 h 950387"/>
                  <a:gd name="connsiteX27" fmla="*/ 163953 w 950553"/>
                  <a:gd name="connsiteY27" fmla="*/ 24947 h 950387"/>
                  <a:gd name="connsiteX28" fmla="*/ 79771 w 950553"/>
                  <a:gd name="connsiteY28" fmla="*/ 79757 h 950387"/>
                  <a:gd name="connsiteX29" fmla="*/ 24953 w 950553"/>
                  <a:gd name="connsiteY29" fmla="*/ 163923 h 950387"/>
                  <a:gd name="connsiteX30" fmla="*/ 2864 w 950553"/>
                  <a:gd name="connsiteY30" fmla="*/ 279272 h 950387"/>
                  <a:gd name="connsiteX31" fmla="*/ 0 w 950553"/>
                  <a:gd name="connsiteY31" fmla="*/ 475193 h 950387"/>
                  <a:gd name="connsiteX32" fmla="*/ 2864 w 950553"/>
                  <a:gd name="connsiteY32" fmla="*/ 671118 h 950387"/>
                  <a:gd name="connsiteX33" fmla="*/ 24953 w 950553"/>
                  <a:gd name="connsiteY33" fmla="*/ 786463 h 950387"/>
                  <a:gd name="connsiteX34" fmla="*/ 79771 w 950553"/>
                  <a:gd name="connsiteY34" fmla="*/ 870630 h 950387"/>
                  <a:gd name="connsiteX35" fmla="*/ 163953 w 950553"/>
                  <a:gd name="connsiteY35" fmla="*/ 925439 h 950387"/>
                  <a:gd name="connsiteX36" fmla="*/ 279328 w 950553"/>
                  <a:gd name="connsiteY36" fmla="*/ 947523 h 950387"/>
                  <a:gd name="connsiteX37" fmla="*/ 475282 w 950553"/>
                  <a:gd name="connsiteY37" fmla="*/ 950387 h 950387"/>
                  <a:gd name="connsiteX38" fmla="*/ 671236 w 950553"/>
                  <a:gd name="connsiteY38" fmla="*/ 947523 h 950387"/>
                  <a:gd name="connsiteX39" fmla="*/ 786601 w 950553"/>
                  <a:gd name="connsiteY39" fmla="*/ 925439 h 950387"/>
                  <a:gd name="connsiteX40" fmla="*/ 870783 w 950553"/>
                  <a:gd name="connsiteY40" fmla="*/ 870630 h 950387"/>
                  <a:gd name="connsiteX41" fmla="*/ 925601 w 950553"/>
                  <a:gd name="connsiteY41" fmla="*/ 786463 h 950387"/>
                  <a:gd name="connsiteX42" fmla="*/ 947699 w 950553"/>
                  <a:gd name="connsiteY42" fmla="*/ 671118 h 950387"/>
                  <a:gd name="connsiteX43" fmla="*/ 950554 w 950553"/>
                  <a:gd name="connsiteY43" fmla="*/ 475193 h 950387"/>
                  <a:gd name="connsiteX44" fmla="*/ 947699 w 950553"/>
                  <a:gd name="connsiteY44" fmla="*/ 279272 h 950387"/>
                  <a:gd name="connsiteX45" fmla="*/ 925601 w 950553"/>
                  <a:gd name="connsiteY45" fmla="*/ 163923 h 950387"/>
                  <a:gd name="connsiteX46" fmla="*/ 870783 w 950553"/>
                  <a:gd name="connsiteY46" fmla="*/ 79757 h 950387"/>
                  <a:gd name="connsiteX47" fmla="*/ 786601 w 950553"/>
                  <a:gd name="connsiteY47" fmla="*/ 24947 h 950387"/>
                  <a:gd name="connsiteX48" fmla="*/ 671236 w 950553"/>
                  <a:gd name="connsiteY48" fmla="*/ 2859 h 950387"/>
                  <a:gd name="connsiteX49" fmla="*/ 475282 w 950553"/>
                  <a:gd name="connsiteY49" fmla="*/ 0 h 950387"/>
                  <a:gd name="connsiteX50" fmla="*/ 475282 w 950553"/>
                  <a:gd name="connsiteY50" fmla="*/ 0 h 950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950553" h="950387">
                    <a:moveTo>
                      <a:pt x="475282" y="85620"/>
                    </a:moveTo>
                    <a:cubicBezTo>
                      <a:pt x="602184" y="85620"/>
                      <a:pt x="617215" y="86105"/>
                      <a:pt x="667328" y="88391"/>
                    </a:cubicBezTo>
                    <a:cubicBezTo>
                      <a:pt x="713671" y="90505"/>
                      <a:pt x="738841" y="98245"/>
                      <a:pt x="755585" y="104753"/>
                    </a:cubicBezTo>
                    <a:cubicBezTo>
                      <a:pt x="777772" y="113372"/>
                      <a:pt x="793600" y="123671"/>
                      <a:pt x="810235" y="140298"/>
                    </a:cubicBezTo>
                    <a:cubicBezTo>
                      <a:pt x="826861" y="156927"/>
                      <a:pt x="837167" y="172757"/>
                      <a:pt x="845780" y="194938"/>
                    </a:cubicBezTo>
                    <a:cubicBezTo>
                      <a:pt x="852297" y="211683"/>
                      <a:pt x="860033" y="236844"/>
                      <a:pt x="862150" y="283174"/>
                    </a:cubicBezTo>
                    <a:cubicBezTo>
                      <a:pt x="864433" y="333281"/>
                      <a:pt x="864916" y="348311"/>
                      <a:pt x="864916" y="475193"/>
                    </a:cubicBezTo>
                    <a:cubicBezTo>
                      <a:pt x="864916" y="602078"/>
                      <a:pt x="864433" y="617106"/>
                      <a:pt x="862150" y="667210"/>
                    </a:cubicBezTo>
                    <a:cubicBezTo>
                      <a:pt x="860033" y="713545"/>
                      <a:pt x="852297" y="738701"/>
                      <a:pt x="845780" y="755452"/>
                    </a:cubicBezTo>
                    <a:cubicBezTo>
                      <a:pt x="837167" y="777625"/>
                      <a:pt x="826861" y="793461"/>
                      <a:pt x="810235" y="810083"/>
                    </a:cubicBezTo>
                    <a:cubicBezTo>
                      <a:pt x="793600" y="826716"/>
                      <a:pt x="777772" y="837010"/>
                      <a:pt x="755585" y="845632"/>
                    </a:cubicBezTo>
                    <a:cubicBezTo>
                      <a:pt x="738841" y="852137"/>
                      <a:pt x="713671" y="859883"/>
                      <a:pt x="667328" y="861999"/>
                    </a:cubicBezTo>
                    <a:cubicBezTo>
                      <a:pt x="617225" y="864282"/>
                      <a:pt x="602194" y="864764"/>
                      <a:pt x="475282" y="864764"/>
                    </a:cubicBezTo>
                    <a:cubicBezTo>
                      <a:pt x="348370" y="864764"/>
                      <a:pt x="333339" y="864282"/>
                      <a:pt x="283226" y="861999"/>
                    </a:cubicBezTo>
                    <a:cubicBezTo>
                      <a:pt x="236893" y="859883"/>
                      <a:pt x="211723" y="852137"/>
                      <a:pt x="194979" y="845632"/>
                    </a:cubicBezTo>
                    <a:cubicBezTo>
                      <a:pt x="172792" y="837010"/>
                      <a:pt x="156964" y="826716"/>
                      <a:pt x="140329" y="810083"/>
                    </a:cubicBezTo>
                    <a:cubicBezTo>
                      <a:pt x="123693" y="793461"/>
                      <a:pt x="113397" y="777625"/>
                      <a:pt x="104774" y="755452"/>
                    </a:cubicBezTo>
                    <a:cubicBezTo>
                      <a:pt x="98267" y="738701"/>
                      <a:pt x="90520" y="713545"/>
                      <a:pt x="88414" y="667210"/>
                    </a:cubicBezTo>
                    <a:cubicBezTo>
                      <a:pt x="86120" y="617106"/>
                      <a:pt x="85638" y="602078"/>
                      <a:pt x="85638" y="475193"/>
                    </a:cubicBezTo>
                    <a:cubicBezTo>
                      <a:pt x="85638" y="348311"/>
                      <a:pt x="86120" y="333281"/>
                      <a:pt x="88414" y="283174"/>
                    </a:cubicBezTo>
                    <a:cubicBezTo>
                      <a:pt x="90520" y="236844"/>
                      <a:pt x="98267" y="211682"/>
                      <a:pt x="104774" y="194938"/>
                    </a:cubicBezTo>
                    <a:cubicBezTo>
                      <a:pt x="113397" y="172757"/>
                      <a:pt x="123693" y="156927"/>
                      <a:pt x="140329" y="140299"/>
                    </a:cubicBezTo>
                    <a:cubicBezTo>
                      <a:pt x="156964" y="123671"/>
                      <a:pt x="172792" y="113372"/>
                      <a:pt x="194979" y="104753"/>
                    </a:cubicBezTo>
                    <a:cubicBezTo>
                      <a:pt x="211723" y="98245"/>
                      <a:pt x="236893" y="90504"/>
                      <a:pt x="283226" y="88390"/>
                    </a:cubicBezTo>
                    <a:cubicBezTo>
                      <a:pt x="333349" y="86105"/>
                      <a:pt x="348380" y="85620"/>
                      <a:pt x="475282" y="85620"/>
                    </a:cubicBezTo>
                    <a:moveTo>
                      <a:pt x="475282" y="0"/>
                    </a:moveTo>
                    <a:cubicBezTo>
                      <a:pt x="346204" y="0"/>
                      <a:pt x="330022" y="546"/>
                      <a:pt x="279328" y="2859"/>
                    </a:cubicBezTo>
                    <a:cubicBezTo>
                      <a:pt x="228733" y="5167"/>
                      <a:pt x="194192" y="13200"/>
                      <a:pt x="163953" y="24947"/>
                    </a:cubicBezTo>
                    <a:cubicBezTo>
                      <a:pt x="132700" y="37091"/>
                      <a:pt x="106201" y="53338"/>
                      <a:pt x="79771" y="79757"/>
                    </a:cubicBezTo>
                    <a:cubicBezTo>
                      <a:pt x="53352" y="106174"/>
                      <a:pt x="37100" y="132675"/>
                      <a:pt x="24953" y="163923"/>
                    </a:cubicBezTo>
                    <a:cubicBezTo>
                      <a:pt x="13210" y="194149"/>
                      <a:pt x="5168" y="228692"/>
                      <a:pt x="2864" y="279272"/>
                    </a:cubicBezTo>
                    <a:cubicBezTo>
                      <a:pt x="551" y="329956"/>
                      <a:pt x="0" y="346138"/>
                      <a:pt x="0" y="475193"/>
                    </a:cubicBezTo>
                    <a:cubicBezTo>
                      <a:pt x="0" y="604253"/>
                      <a:pt x="551" y="620432"/>
                      <a:pt x="2864" y="671118"/>
                    </a:cubicBezTo>
                    <a:cubicBezTo>
                      <a:pt x="5168" y="721694"/>
                      <a:pt x="13210" y="756239"/>
                      <a:pt x="24953" y="786463"/>
                    </a:cubicBezTo>
                    <a:cubicBezTo>
                      <a:pt x="37100" y="817711"/>
                      <a:pt x="53352" y="844214"/>
                      <a:pt x="79771" y="870630"/>
                    </a:cubicBezTo>
                    <a:cubicBezTo>
                      <a:pt x="106201" y="897045"/>
                      <a:pt x="132700" y="913294"/>
                      <a:pt x="163953" y="925439"/>
                    </a:cubicBezTo>
                    <a:cubicBezTo>
                      <a:pt x="194192" y="937190"/>
                      <a:pt x="228733" y="945220"/>
                      <a:pt x="279328" y="947523"/>
                    </a:cubicBezTo>
                    <a:cubicBezTo>
                      <a:pt x="330022" y="949836"/>
                      <a:pt x="346204" y="950387"/>
                      <a:pt x="475282" y="950387"/>
                    </a:cubicBezTo>
                    <a:cubicBezTo>
                      <a:pt x="604359" y="950387"/>
                      <a:pt x="620542" y="949836"/>
                      <a:pt x="671236" y="947523"/>
                    </a:cubicBezTo>
                    <a:cubicBezTo>
                      <a:pt x="721821" y="945220"/>
                      <a:pt x="756372" y="937190"/>
                      <a:pt x="786601" y="925439"/>
                    </a:cubicBezTo>
                    <a:cubicBezTo>
                      <a:pt x="817854" y="913294"/>
                      <a:pt x="844363" y="897045"/>
                      <a:pt x="870783" y="870630"/>
                    </a:cubicBezTo>
                    <a:cubicBezTo>
                      <a:pt x="897202" y="844214"/>
                      <a:pt x="913454" y="817711"/>
                      <a:pt x="925601" y="786463"/>
                    </a:cubicBezTo>
                    <a:cubicBezTo>
                      <a:pt x="937354" y="756239"/>
                      <a:pt x="945386" y="721694"/>
                      <a:pt x="947699" y="671118"/>
                    </a:cubicBezTo>
                    <a:cubicBezTo>
                      <a:pt x="950013" y="620432"/>
                      <a:pt x="950554" y="604253"/>
                      <a:pt x="950554" y="475193"/>
                    </a:cubicBezTo>
                    <a:cubicBezTo>
                      <a:pt x="950554" y="346138"/>
                      <a:pt x="950013" y="329956"/>
                      <a:pt x="947699" y="279272"/>
                    </a:cubicBezTo>
                    <a:cubicBezTo>
                      <a:pt x="945386" y="228692"/>
                      <a:pt x="937354" y="194149"/>
                      <a:pt x="925601" y="163923"/>
                    </a:cubicBezTo>
                    <a:cubicBezTo>
                      <a:pt x="913454" y="132675"/>
                      <a:pt x="897202" y="106174"/>
                      <a:pt x="870783" y="79757"/>
                    </a:cubicBezTo>
                    <a:cubicBezTo>
                      <a:pt x="844363" y="53338"/>
                      <a:pt x="817854" y="37091"/>
                      <a:pt x="786601" y="24947"/>
                    </a:cubicBezTo>
                    <a:cubicBezTo>
                      <a:pt x="756372" y="13200"/>
                      <a:pt x="721821" y="5167"/>
                      <a:pt x="671236" y="2859"/>
                    </a:cubicBezTo>
                    <a:cubicBezTo>
                      <a:pt x="620542" y="546"/>
                      <a:pt x="604359" y="0"/>
                      <a:pt x="475282" y="0"/>
                    </a:cubicBezTo>
                    <a:lnTo>
                      <a:pt x="4752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" name="Freeform 81">
                <a:extLst>
                  <a:ext uri="{FF2B5EF4-FFF2-40B4-BE49-F238E27FC236}">
                    <a16:creationId xmlns:a16="http://schemas.microsoft.com/office/drawing/2014/main" id="{FB1CF8E3-A464-1B77-58B3-CDAC58CB8E2E}"/>
                  </a:ext>
                </a:extLst>
              </p:cNvPr>
              <p:cNvSpPr/>
              <p:nvPr/>
            </p:nvSpPr>
            <p:spPr>
              <a:xfrm>
                <a:off x="2834589" y="637754"/>
                <a:ext cx="488117" cy="488039"/>
              </a:xfrm>
              <a:custGeom>
                <a:avLst/>
                <a:gdLst>
                  <a:gd name="connsiteX0" fmla="*/ 244059 w 488117"/>
                  <a:gd name="connsiteY0" fmla="*/ 0 h 488039"/>
                  <a:gd name="connsiteX1" fmla="*/ 0 w 488117"/>
                  <a:gd name="connsiteY1" fmla="*/ 244018 h 488039"/>
                  <a:gd name="connsiteX2" fmla="*/ 244059 w 488117"/>
                  <a:gd name="connsiteY2" fmla="*/ 488039 h 488039"/>
                  <a:gd name="connsiteX3" fmla="*/ 488118 w 488117"/>
                  <a:gd name="connsiteY3" fmla="*/ 244018 h 488039"/>
                  <a:gd name="connsiteX4" fmla="*/ 244059 w 488117"/>
                  <a:gd name="connsiteY4" fmla="*/ 0 h 488039"/>
                  <a:gd name="connsiteX5" fmla="*/ 244059 w 488117"/>
                  <a:gd name="connsiteY5" fmla="*/ 402416 h 488039"/>
                  <a:gd name="connsiteX6" fmla="*/ 85629 w 488117"/>
                  <a:gd name="connsiteY6" fmla="*/ 244018 h 488039"/>
                  <a:gd name="connsiteX7" fmla="*/ 244059 w 488117"/>
                  <a:gd name="connsiteY7" fmla="*/ 85620 h 488039"/>
                  <a:gd name="connsiteX8" fmla="*/ 402480 w 488117"/>
                  <a:gd name="connsiteY8" fmla="*/ 244018 h 488039"/>
                  <a:gd name="connsiteX9" fmla="*/ 244059 w 488117"/>
                  <a:gd name="connsiteY9" fmla="*/ 402416 h 488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117" h="488039">
                    <a:moveTo>
                      <a:pt x="244059" y="0"/>
                    </a:moveTo>
                    <a:cubicBezTo>
                      <a:pt x="109262" y="0"/>
                      <a:pt x="0" y="109250"/>
                      <a:pt x="0" y="244018"/>
                    </a:cubicBezTo>
                    <a:cubicBezTo>
                      <a:pt x="0" y="378786"/>
                      <a:pt x="109262" y="488039"/>
                      <a:pt x="244059" y="488039"/>
                    </a:cubicBezTo>
                    <a:cubicBezTo>
                      <a:pt x="378846" y="488039"/>
                      <a:pt x="488118" y="378786"/>
                      <a:pt x="488118" y="244018"/>
                    </a:cubicBezTo>
                    <a:cubicBezTo>
                      <a:pt x="488118" y="109250"/>
                      <a:pt x="378846" y="0"/>
                      <a:pt x="244059" y="0"/>
                    </a:cubicBezTo>
                    <a:close/>
                    <a:moveTo>
                      <a:pt x="244059" y="402416"/>
                    </a:moveTo>
                    <a:cubicBezTo>
                      <a:pt x="156560" y="402416"/>
                      <a:pt x="85629" y="331496"/>
                      <a:pt x="85629" y="244018"/>
                    </a:cubicBezTo>
                    <a:cubicBezTo>
                      <a:pt x="85629" y="156537"/>
                      <a:pt x="156560" y="85620"/>
                      <a:pt x="244059" y="85620"/>
                    </a:cubicBezTo>
                    <a:cubicBezTo>
                      <a:pt x="331548" y="85620"/>
                      <a:pt x="402480" y="156537"/>
                      <a:pt x="402480" y="244018"/>
                    </a:cubicBezTo>
                    <a:cubicBezTo>
                      <a:pt x="402480" y="331496"/>
                      <a:pt x="331548" y="402416"/>
                      <a:pt x="244059" y="40241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id="{04F85CD6-8CE2-1094-6746-4F39B8B024A9}"/>
                  </a:ext>
                </a:extLst>
              </p:cNvPr>
              <p:cNvSpPr/>
              <p:nvPr/>
            </p:nvSpPr>
            <p:spPr>
              <a:xfrm>
                <a:off x="3275321" y="571090"/>
                <a:ext cx="114066" cy="114046"/>
              </a:xfrm>
              <a:custGeom>
                <a:avLst/>
                <a:gdLst>
                  <a:gd name="connsiteX0" fmla="*/ 114066 w 114066"/>
                  <a:gd name="connsiteY0" fmla="*/ 57023 h 114046"/>
                  <a:gd name="connsiteX1" fmla="*/ 57033 w 114066"/>
                  <a:gd name="connsiteY1" fmla="*/ 114046 h 114046"/>
                  <a:gd name="connsiteX2" fmla="*/ 0 w 114066"/>
                  <a:gd name="connsiteY2" fmla="*/ 57023 h 114046"/>
                  <a:gd name="connsiteX3" fmla="*/ 57033 w 114066"/>
                  <a:gd name="connsiteY3" fmla="*/ 0 h 114046"/>
                  <a:gd name="connsiteX4" fmla="*/ 114066 w 114066"/>
                  <a:gd name="connsiteY4" fmla="*/ 57023 h 114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66" h="114046">
                    <a:moveTo>
                      <a:pt x="114066" y="57023"/>
                    </a:moveTo>
                    <a:cubicBezTo>
                      <a:pt x="114066" y="88516"/>
                      <a:pt x="88531" y="114046"/>
                      <a:pt x="57033" y="114046"/>
                    </a:cubicBezTo>
                    <a:cubicBezTo>
                      <a:pt x="25535" y="114046"/>
                      <a:pt x="0" y="88516"/>
                      <a:pt x="0" y="57023"/>
                    </a:cubicBezTo>
                    <a:cubicBezTo>
                      <a:pt x="0" y="25530"/>
                      <a:pt x="25535" y="0"/>
                      <a:pt x="57033" y="0"/>
                    </a:cubicBezTo>
                    <a:cubicBezTo>
                      <a:pt x="88531" y="0"/>
                      <a:pt x="114066" y="25530"/>
                      <a:pt x="114066" y="5702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550C9790-6C0B-157B-1EC0-3C26F930EA9C}"/>
                </a:ext>
              </a:extLst>
            </p:cNvPr>
            <p:cNvGrpSpPr/>
            <p:nvPr/>
          </p:nvGrpSpPr>
          <p:grpSpPr>
            <a:xfrm>
              <a:off x="2293659" y="5719154"/>
              <a:ext cx="225901" cy="159129"/>
              <a:chOff x="5337034" y="508586"/>
              <a:chExt cx="1059550" cy="746370"/>
            </a:xfrm>
          </p:grpSpPr>
          <p:sp>
            <p:nvSpPr>
              <p:cNvPr id="79" name="Freeform 78">
                <a:extLst>
                  <a:ext uri="{FF2B5EF4-FFF2-40B4-BE49-F238E27FC236}">
                    <a16:creationId xmlns:a16="http://schemas.microsoft.com/office/drawing/2014/main" id="{816B35A8-9AF4-604A-2406-74287729E3F8}"/>
                  </a:ext>
                </a:extLst>
              </p:cNvPr>
              <p:cNvSpPr/>
              <p:nvPr/>
            </p:nvSpPr>
            <p:spPr>
              <a:xfrm>
                <a:off x="5337034" y="508586"/>
                <a:ext cx="1059550" cy="746370"/>
              </a:xfrm>
              <a:custGeom>
                <a:avLst/>
                <a:gdLst>
                  <a:gd name="connsiteX0" fmla="*/ 1037403 w 1059550"/>
                  <a:gd name="connsiteY0" fmla="*/ 116547 h 746370"/>
                  <a:gd name="connsiteX1" fmla="*/ 943732 w 1059550"/>
                  <a:gd name="connsiteY1" fmla="*/ 22280 h 746370"/>
                  <a:gd name="connsiteX2" fmla="*/ 529775 w 1059550"/>
                  <a:gd name="connsiteY2" fmla="*/ 0 h 746370"/>
                  <a:gd name="connsiteX3" fmla="*/ 115808 w 1059550"/>
                  <a:gd name="connsiteY3" fmla="*/ 22280 h 746370"/>
                  <a:gd name="connsiteX4" fmla="*/ 22138 w 1059550"/>
                  <a:gd name="connsiteY4" fmla="*/ 116547 h 746370"/>
                  <a:gd name="connsiteX5" fmla="*/ 0 w 1059550"/>
                  <a:gd name="connsiteY5" fmla="*/ 373186 h 746370"/>
                  <a:gd name="connsiteX6" fmla="*/ 22138 w 1059550"/>
                  <a:gd name="connsiteY6" fmla="*/ 629824 h 746370"/>
                  <a:gd name="connsiteX7" fmla="*/ 115808 w 1059550"/>
                  <a:gd name="connsiteY7" fmla="*/ 724089 h 746370"/>
                  <a:gd name="connsiteX8" fmla="*/ 529775 w 1059550"/>
                  <a:gd name="connsiteY8" fmla="*/ 746371 h 746370"/>
                  <a:gd name="connsiteX9" fmla="*/ 943732 w 1059550"/>
                  <a:gd name="connsiteY9" fmla="*/ 724089 h 746370"/>
                  <a:gd name="connsiteX10" fmla="*/ 1037403 w 1059550"/>
                  <a:gd name="connsiteY10" fmla="*/ 629824 h 746370"/>
                  <a:gd name="connsiteX11" fmla="*/ 1059551 w 1059550"/>
                  <a:gd name="connsiteY11" fmla="*/ 373186 h 746370"/>
                  <a:gd name="connsiteX12" fmla="*/ 1037403 w 1059550"/>
                  <a:gd name="connsiteY12" fmla="*/ 116547 h 746370"/>
                  <a:gd name="connsiteX13" fmla="*/ 421408 w 1059550"/>
                  <a:gd name="connsiteY13" fmla="*/ 530698 h 746370"/>
                  <a:gd name="connsiteX14" fmla="*/ 421408 w 1059550"/>
                  <a:gd name="connsiteY14" fmla="*/ 215672 h 746370"/>
                  <a:gd name="connsiteX15" fmla="*/ 698335 w 1059550"/>
                  <a:gd name="connsiteY15" fmla="*/ 373191 h 746370"/>
                  <a:gd name="connsiteX16" fmla="*/ 421408 w 1059550"/>
                  <a:gd name="connsiteY16" fmla="*/ 530698 h 746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59550" h="746370">
                    <a:moveTo>
                      <a:pt x="1037403" y="116547"/>
                    </a:moveTo>
                    <a:cubicBezTo>
                      <a:pt x="1025226" y="70672"/>
                      <a:pt x="989317" y="34543"/>
                      <a:pt x="943732" y="22280"/>
                    </a:cubicBezTo>
                    <a:cubicBezTo>
                      <a:pt x="861106" y="0"/>
                      <a:pt x="529775" y="0"/>
                      <a:pt x="529775" y="0"/>
                    </a:cubicBezTo>
                    <a:cubicBezTo>
                      <a:pt x="529775" y="0"/>
                      <a:pt x="198444" y="0"/>
                      <a:pt x="115808" y="22280"/>
                    </a:cubicBezTo>
                    <a:cubicBezTo>
                      <a:pt x="70223" y="34543"/>
                      <a:pt x="34324" y="70672"/>
                      <a:pt x="22138" y="116547"/>
                    </a:cubicBezTo>
                    <a:cubicBezTo>
                      <a:pt x="0" y="199698"/>
                      <a:pt x="0" y="373186"/>
                      <a:pt x="0" y="373186"/>
                    </a:cubicBezTo>
                    <a:cubicBezTo>
                      <a:pt x="0" y="373186"/>
                      <a:pt x="0" y="546671"/>
                      <a:pt x="22138" y="629824"/>
                    </a:cubicBezTo>
                    <a:cubicBezTo>
                      <a:pt x="34324" y="675697"/>
                      <a:pt x="70223" y="711826"/>
                      <a:pt x="115808" y="724089"/>
                    </a:cubicBezTo>
                    <a:cubicBezTo>
                      <a:pt x="198444" y="746371"/>
                      <a:pt x="529775" y="746371"/>
                      <a:pt x="529775" y="746371"/>
                    </a:cubicBezTo>
                    <a:cubicBezTo>
                      <a:pt x="529775" y="746371"/>
                      <a:pt x="861106" y="746371"/>
                      <a:pt x="943732" y="724089"/>
                    </a:cubicBezTo>
                    <a:cubicBezTo>
                      <a:pt x="989317" y="711826"/>
                      <a:pt x="1025226" y="675697"/>
                      <a:pt x="1037403" y="629824"/>
                    </a:cubicBezTo>
                    <a:cubicBezTo>
                      <a:pt x="1059551" y="546671"/>
                      <a:pt x="1059551" y="373186"/>
                      <a:pt x="1059551" y="373186"/>
                    </a:cubicBezTo>
                    <a:cubicBezTo>
                      <a:pt x="1059551" y="373186"/>
                      <a:pt x="1059551" y="199698"/>
                      <a:pt x="1037403" y="116547"/>
                    </a:cubicBezTo>
                    <a:close/>
                    <a:moveTo>
                      <a:pt x="421408" y="530698"/>
                    </a:moveTo>
                    <a:lnTo>
                      <a:pt x="421408" y="215672"/>
                    </a:lnTo>
                    <a:lnTo>
                      <a:pt x="698335" y="373191"/>
                    </a:lnTo>
                    <a:lnTo>
                      <a:pt x="421408" y="530698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F4B87EC3-7DAD-5747-30BD-94C2BB100DD8}"/>
                  </a:ext>
                </a:extLst>
              </p:cNvPr>
              <p:cNvSpPr/>
              <p:nvPr/>
            </p:nvSpPr>
            <p:spPr>
              <a:xfrm>
                <a:off x="5758443" y="724259"/>
                <a:ext cx="276926" cy="315025"/>
              </a:xfrm>
              <a:custGeom>
                <a:avLst/>
                <a:gdLst>
                  <a:gd name="connsiteX0" fmla="*/ 0 w 276926"/>
                  <a:gd name="connsiteY0" fmla="*/ 315026 h 315025"/>
                  <a:gd name="connsiteX1" fmla="*/ 0 w 276926"/>
                  <a:gd name="connsiteY1" fmla="*/ 0 h 315025"/>
                  <a:gd name="connsiteX2" fmla="*/ 276926 w 276926"/>
                  <a:gd name="connsiteY2" fmla="*/ 157518 h 315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926" h="315025">
                    <a:moveTo>
                      <a:pt x="0" y="315026"/>
                    </a:moveTo>
                    <a:lnTo>
                      <a:pt x="0" y="0"/>
                    </a:lnTo>
                    <a:lnTo>
                      <a:pt x="276926" y="157518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E3F3844E-BF34-1C5A-5CBB-2319B5851B1F}"/>
                </a:ext>
              </a:extLst>
            </p:cNvPr>
            <p:cNvSpPr/>
            <p:nvPr/>
          </p:nvSpPr>
          <p:spPr>
            <a:xfrm>
              <a:off x="1888524" y="5701223"/>
              <a:ext cx="183592" cy="187593"/>
            </a:xfrm>
            <a:custGeom>
              <a:avLst/>
              <a:gdLst>
                <a:gd name="connsiteX0" fmla="*/ 512480 w 861106"/>
                <a:gd name="connsiteY0" fmla="*/ 372568 h 879875"/>
                <a:gd name="connsiteX1" fmla="*/ 833043 w 861106"/>
                <a:gd name="connsiteY1" fmla="*/ 0 h 879875"/>
                <a:gd name="connsiteX2" fmla="*/ 757081 w 861106"/>
                <a:gd name="connsiteY2" fmla="*/ 0 h 879875"/>
                <a:gd name="connsiteX3" fmla="*/ 478737 w 861106"/>
                <a:gd name="connsiteY3" fmla="*/ 323496 h 879875"/>
                <a:gd name="connsiteX4" fmla="*/ 256422 w 861106"/>
                <a:gd name="connsiteY4" fmla="*/ 0 h 879875"/>
                <a:gd name="connsiteX5" fmla="*/ 0 w 861106"/>
                <a:gd name="connsiteY5" fmla="*/ 0 h 879875"/>
                <a:gd name="connsiteX6" fmla="*/ 336184 w 861106"/>
                <a:gd name="connsiteY6" fmla="*/ 489187 h 879875"/>
                <a:gd name="connsiteX7" fmla="*/ 0 w 861106"/>
                <a:gd name="connsiteY7" fmla="*/ 879875 h 879875"/>
                <a:gd name="connsiteX8" fmla="*/ 75972 w 861106"/>
                <a:gd name="connsiteY8" fmla="*/ 879875 h 879875"/>
                <a:gd name="connsiteX9" fmla="*/ 369917 w 861106"/>
                <a:gd name="connsiteY9" fmla="*/ 538258 h 879875"/>
                <a:gd name="connsiteX10" fmla="*/ 604694 w 861106"/>
                <a:gd name="connsiteY10" fmla="*/ 879875 h 879875"/>
                <a:gd name="connsiteX11" fmla="*/ 861106 w 861106"/>
                <a:gd name="connsiteY11" fmla="*/ 879875 h 879875"/>
                <a:gd name="connsiteX12" fmla="*/ 512461 w 861106"/>
                <a:gd name="connsiteY12" fmla="*/ 372568 h 879875"/>
                <a:gd name="connsiteX13" fmla="*/ 512480 w 861106"/>
                <a:gd name="connsiteY13" fmla="*/ 372568 h 879875"/>
                <a:gd name="connsiteX14" fmla="*/ 408435 w 861106"/>
                <a:gd name="connsiteY14" fmla="*/ 493488 h 879875"/>
                <a:gd name="connsiteX15" fmla="*/ 374367 w 861106"/>
                <a:gd name="connsiteY15" fmla="*/ 444781 h 879875"/>
                <a:gd name="connsiteX16" fmla="*/ 103347 w 861106"/>
                <a:gd name="connsiteY16" fmla="*/ 57178 h 879875"/>
                <a:gd name="connsiteX17" fmla="*/ 220031 w 861106"/>
                <a:gd name="connsiteY17" fmla="*/ 57178 h 879875"/>
                <a:gd name="connsiteX18" fmla="*/ 438743 w 861106"/>
                <a:gd name="connsiteY18" fmla="*/ 369985 h 879875"/>
                <a:gd name="connsiteX19" fmla="*/ 472811 w 861106"/>
                <a:gd name="connsiteY19" fmla="*/ 418697 h 879875"/>
                <a:gd name="connsiteX20" fmla="*/ 757120 w 861106"/>
                <a:gd name="connsiteY20" fmla="*/ 825303 h 879875"/>
                <a:gd name="connsiteX21" fmla="*/ 640436 w 861106"/>
                <a:gd name="connsiteY21" fmla="*/ 825303 h 879875"/>
                <a:gd name="connsiteX22" fmla="*/ 408435 w 861106"/>
                <a:gd name="connsiteY22" fmla="*/ 493507 h 879875"/>
                <a:gd name="connsiteX23" fmla="*/ 408435 w 861106"/>
                <a:gd name="connsiteY23" fmla="*/ 493488 h 8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61106" h="879875">
                  <a:moveTo>
                    <a:pt x="512480" y="372568"/>
                  </a:moveTo>
                  <a:lnTo>
                    <a:pt x="833043" y="0"/>
                  </a:lnTo>
                  <a:lnTo>
                    <a:pt x="757081" y="0"/>
                  </a:lnTo>
                  <a:lnTo>
                    <a:pt x="478737" y="323496"/>
                  </a:lnTo>
                  <a:lnTo>
                    <a:pt x="256422" y="0"/>
                  </a:lnTo>
                  <a:lnTo>
                    <a:pt x="0" y="0"/>
                  </a:lnTo>
                  <a:lnTo>
                    <a:pt x="336184" y="489187"/>
                  </a:lnTo>
                  <a:lnTo>
                    <a:pt x="0" y="879875"/>
                  </a:lnTo>
                  <a:lnTo>
                    <a:pt x="75972" y="879875"/>
                  </a:lnTo>
                  <a:lnTo>
                    <a:pt x="369917" y="538258"/>
                  </a:lnTo>
                  <a:lnTo>
                    <a:pt x="604694" y="879875"/>
                  </a:lnTo>
                  <a:lnTo>
                    <a:pt x="861106" y="879875"/>
                  </a:lnTo>
                  <a:lnTo>
                    <a:pt x="512461" y="372568"/>
                  </a:lnTo>
                  <a:lnTo>
                    <a:pt x="512480" y="372568"/>
                  </a:lnTo>
                  <a:close/>
                  <a:moveTo>
                    <a:pt x="408435" y="493488"/>
                  </a:moveTo>
                  <a:lnTo>
                    <a:pt x="374367" y="444781"/>
                  </a:lnTo>
                  <a:lnTo>
                    <a:pt x="103347" y="57178"/>
                  </a:lnTo>
                  <a:lnTo>
                    <a:pt x="220031" y="57178"/>
                  </a:lnTo>
                  <a:lnTo>
                    <a:pt x="438743" y="369985"/>
                  </a:lnTo>
                  <a:lnTo>
                    <a:pt x="472811" y="418697"/>
                  </a:lnTo>
                  <a:lnTo>
                    <a:pt x="757120" y="825303"/>
                  </a:lnTo>
                  <a:lnTo>
                    <a:pt x="640436" y="825303"/>
                  </a:lnTo>
                  <a:lnTo>
                    <a:pt x="408435" y="493507"/>
                  </a:lnTo>
                  <a:lnTo>
                    <a:pt x="408435" y="493488"/>
                  </a:lnTo>
                  <a:close/>
                </a:path>
              </a:pathLst>
            </a:custGeom>
            <a:solidFill>
              <a:srgbClr val="000000"/>
            </a:solidFill>
            <a:ln w="9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9788EA5-19B7-2296-1B47-2BF5CFFAEB63}"/>
                </a:ext>
              </a:extLst>
            </p:cNvPr>
            <p:cNvGrpSpPr/>
            <p:nvPr/>
          </p:nvGrpSpPr>
          <p:grpSpPr>
            <a:xfrm>
              <a:off x="2734420" y="5699843"/>
              <a:ext cx="233393" cy="198562"/>
              <a:chOff x="6887607" y="418014"/>
              <a:chExt cx="1094690" cy="931325"/>
            </a:xfrm>
          </p:grpSpPr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E92464B5-A623-44AD-9350-F0ACDC6D996E}"/>
                  </a:ext>
                </a:extLst>
              </p:cNvPr>
              <p:cNvSpPr/>
              <p:nvPr/>
            </p:nvSpPr>
            <p:spPr>
              <a:xfrm>
                <a:off x="6887607" y="418014"/>
                <a:ext cx="924586" cy="922398"/>
              </a:xfrm>
              <a:custGeom>
                <a:avLst/>
                <a:gdLst>
                  <a:gd name="connsiteX0" fmla="*/ 854176 w 924586"/>
                  <a:gd name="connsiteY0" fmla="*/ 0 h 922398"/>
                  <a:gd name="connsiteX1" fmla="*/ 70410 w 924586"/>
                  <a:gd name="connsiteY1" fmla="*/ 0 h 922398"/>
                  <a:gd name="connsiteX2" fmla="*/ 0 w 924586"/>
                  <a:gd name="connsiteY2" fmla="*/ 70398 h 922398"/>
                  <a:gd name="connsiteX3" fmla="*/ 0 w 924586"/>
                  <a:gd name="connsiteY3" fmla="*/ 852000 h 922398"/>
                  <a:gd name="connsiteX4" fmla="*/ 70410 w 924586"/>
                  <a:gd name="connsiteY4" fmla="*/ 922398 h 922398"/>
                  <a:gd name="connsiteX5" fmla="*/ 854176 w 924586"/>
                  <a:gd name="connsiteY5" fmla="*/ 922398 h 922398"/>
                  <a:gd name="connsiteX6" fmla="*/ 924587 w 924586"/>
                  <a:gd name="connsiteY6" fmla="*/ 852000 h 922398"/>
                  <a:gd name="connsiteX7" fmla="*/ 924587 w 924586"/>
                  <a:gd name="connsiteY7" fmla="*/ 70398 h 922398"/>
                  <a:gd name="connsiteX8" fmla="*/ 854176 w 924586"/>
                  <a:gd name="connsiteY8" fmla="*/ 0 h 922398"/>
                  <a:gd name="connsiteX9" fmla="*/ 275233 w 924586"/>
                  <a:gd name="connsiteY9" fmla="*/ 786720 h 922398"/>
                  <a:gd name="connsiteX10" fmla="*/ 138694 w 924586"/>
                  <a:gd name="connsiteY10" fmla="*/ 786720 h 922398"/>
                  <a:gd name="connsiteX11" fmla="*/ 138694 w 924586"/>
                  <a:gd name="connsiteY11" fmla="*/ 346600 h 922398"/>
                  <a:gd name="connsiteX12" fmla="*/ 275233 w 924586"/>
                  <a:gd name="connsiteY12" fmla="*/ 346600 h 922398"/>
                  <a:gd name="connsiteX13" fmla="*/ 275233 w 924586"/>
                  <a:gd name="connsiteY13" fmla="*/ 786720 h 922398"/>
                  <a:gd name="connsiteX14" fmla="*/ 206968 w 924586"/>
                  <a:gd name="connsiteY14" fmla="*/ 286141 h 922398"/>
                  <a:gd name="connsiteX15" fmla="*/ 127640 w 924586"/>
                  <a:gd name="connsiteY15" fmla="*/ 206829 h 922398"/>
                  <a:gd name="connsiteX16" fmla="*/ 206968 w 924586"/>
                  <a:gd name="connsiteY16" fmla="*/ 127518 h 922398"/>
                  <a:gd name="connsiteX17" fmla="*/ 286287 w 924586"/>
                  <a:gd name="connsiteY17" fmla="*/ 206829 h 922398"/>
                  <a:gd name="connsiteX18" fmla="*/ 206968 w 924586"/>
                  <a:gd name="connsiteY18" fmla="*/ 286141 h 922398"/>
                  <a:gd name="connsiteX19" fmla="*/ 788255 w 924586"/>
                  <a:gd name="connsiteY19" fmla="*/ 786720 h 922398"/>
                  <a:gd name="connsiteX20" fmla="*/ 651706 w 924586"/>
                  <a:gd name="connsiteY20" fmla="*/ 786720 h 922398"/>
                  <a:gd name="connsiteX21" fmla="*/ 651706 w 924586"/>
                  <a:gd name="connsiteY21" fmla="*/ 566658 h 922398"/>
                  <a:gd name="connsiteX22" fmla="*/ 578884 w 924586"/>
                  <a:gd name="connsiteY22" fmla="*/ 455816 h 922398"/>
                  <a:gd name="connsiteX23" fmla="*/ 497607 w 924586"/>
                  <a:gd name="connsiteY23" fmla="*/ 566658 h 922398"/>
                  <a:gd name="connsiteX24" fmla="*/ 497607 w 924586"/>
                  <a:gd name="connsiteY24" fmla="*/ 786720 h 922398"/>
                  <a:gd name="connsiteX25" fmla="*/ 361068 w 924586"/>
                  <a:gd name="connsiteY25" fmla="*/ 786720 h 922398"/>
                  <a:gd name="connsiteX26" fmla="*/ 361068 w 924586"/>
                  <a:gd name="connsiteY26" fmla="*/ 346600 h 922398"/>
                  <a:gd name="connsiteX27" fmla="*/ 492409 w 924586"/>
                  <a:gd name="connsiteY27" fmla="*/ 346600 h 922398"/>
                  <a:gd name="connsiteX28" fmla="*/ 492409 w 924586"/>
                  <a:gd name="connsiteY28" fmla="*/ 408034 h 922398"/>
                  <a:gd name="connsiteX29" fmla="*/ 494358 w 924586"/>
                  <a:gd name="connsiteY29" fmla="*/ 408034 h 922398"/>
                  <a:gd name="connsiteX30" fmla="*/ 626350 w 924586"/>
                  <a:gd name="connsiteY30" fmla="*/ 335223 h 922398"/>
                  <a:gd name="connsiteX31" fmla="*/ 788255 w 924586"/>
                  <a:gd name="connsiteY31" fmla="*/ 536424 h 922398"/>
                  <a:gd name="connsiteX32" fmla="*/ 788255 w 924586"/>
                  <a:gd name="connsiteY32" fmla="*/ 786720 h 922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924586" h="922398">
                    <a:moveTo>
                      <a:pt x="854176" y="0"/>
                    </a:moveTo>
                    <a:lnTo>
                      <a:pt x="70410" y="0"/>
                    </a:lnTo>
                    <a:cubicBezTo>
                      <a:pt x="31528" y="0"/>
                      <a:pt x="0" y="31518"/>
                      <a:pt x="0" y="70398"/>
                    </a:cubicBezTo>
                    <a:lnTo>
                      <a:pt x="0" y="852000"/>
                    </a:lnTo>
                    <a:cubicBezTo>
                      <a:pt x="0" y="890875"/>
                      <a:pt x="31528" y="922398"/>
                      <a:pt x="70410" y="922398"/>
                    </a:cubicBezTo>
                    <a:lnTo>
                      <a:pt x="854176" y="922398"/>
                    </a:lnTo>
                    <a:cubicBezTo>
                      <a:pt x="893068" y="922398"/>
                      <a:pt x="924587" y="890875"/>
                      <a:pt x="924587" y="852000"/>
                    </a:cubicBezTo>
                    <a:lnTo>
                      <a:pt x="924587" y="70398"/>
                    </a:lnTo>
                    <a:cubicBezTo>
                      <a:pt x="924587" y="31518"/>
                      <a:pt x="893068" y="0"/>
                      <a:pt x="854176" y="0"/>
                    </a:cubicBezTo>
                    <a:close/>
                    <a:moveTo>
                      <a:pt x="275233" y="786720"/>
                    </a:moveTo>
                    <a:lnTo>
                      <a:pt x="138694" y="786720"/>
                    </a:lnTo>
                    <a:lnTo>
                      <a:pt x="138694" y="346600"/>
                    </a:lnTo>
                    <a:lnTo>
                      <a:pt x="275233" y="346600"/>
                    </a:lnTo>
                    <a:lnTo>
                      <a:pt x="275233" y="786720"/>
                    </a:lnTo>
                    <a:close/>
                    <a:moveTo>
                      <a:pt x="206968" y="286141"/>
                    </a:moveTo>
                    <a:cubicBezTo>
                      <a:pt x="163155" y="286141"/>
                      <a:pt x="127640" y="250632"/>
                      <a:pt x="127640" y="206829"/>
                    </a:cubicBezTo>
                    <a:cubicBezTo>
                      <a:pt x="127640" y="163027"/>
                      <a:pt x="163155" y="127518"/>
                      <a:pt x="206968" y="127518"/>
                    </a:cubicBezTo>
                    <a:cubicBezTo>
                      <a:pt x="250772" y="127518"/>
                      <a:pt x="286287" y="163027"/>
                      <a:pt x="286287" y="206829"/>
                    </a:cubicBezTo>
                    <a:cubicBezTo>
                      <a:pt x="286287" y="250632"/>
                      <a:pt x="250772" y="286141"/>
                      <a:pt x="206968" y="286141"/>
                    </a:cubicBezTo>
                    <a:close/>
                    <a:moveTo>
                      <a:pt x="788255" y="786720"/>
                    </a:moveTo>
                    <a:lnTo>
                      <a:pt x="651706" y="786720"/>
                    </a:lnTo>
                    <a:lnTo>
                      <a:pt x="651706" y="566658"/>
                    </a:lnTo>
                    <a:cubicBezTo>
                      <a:pt x="651706" y="485720"/>
                      <a:pt x="628948" y="455816"/>
                      <a:pt x="578884" y="455816"/>
                    </a:cubicBezTo>
                    <a:cubicBezTo>
                      <a:pt x="510285" y="455816"/>
                      <a:pt x="497607" y="511721"/>
                      <a:pt x="497607" y="566658"/>
                    </a:cubicBezTo>
                    <a:lnTo>
                      <a:pt x="497607" y="786720"/>
                    </a:lnTo>
                    <a:lnTo>
                      <a:pt x="361068" y="786720"/>
                    </a:lnTo>
                    <a:lnTo>
                      <a:pt x="361068" y="346600"/>
                    </a:lnTo>
                    <a:lnTo>
                      <a:pt x="492409" y="346600"/>
                    </a:lnTo>
                    <a:lnTo>
                      <a:pt x="492409" y="408034"/>
                    </a:lnTo>
                    <a:lnTo>
                      <a:pt x="494358" y="408034"/>
                    </a:lnTo>
                    <a:cubicBezTo>
                      <a:pt x="512894" y="373579"/>
                      <a:pt x="553528" y="335223"/>
                      <a:pt x="626350" y="335223"/>
                    </a:cubicBezTo>
                    <a:cubicBezTo>
                      <a:pt x="727786" y="335223"/>
                      <a:pt x="788255" y="386580"/>
                      <a:pt x="788255" y="536424"/>
                    </a:cubicBezTo>
                    <a:lnTo>
                      <a:pt x="788255" y="78672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76" name="Graphic 8">
                <a:extLst>
                  <a:ext uri="{FF2B5EF4-FFF2-40B4-BE49-F238E27FC236}">
                    <a16:creationId xmlns:a16="http://schemas.microsoft.com/office/drawing/2014/main" id="{7F149220-CB26-C3F7-C540-39B613948557}"/>
                  </a:ext>
                </a:extLst>
              </p:cNvPr>
              <p:cNvGrpSpPr/>
              <p:nvPr/>
            </p:nvGrpSpPr>
            <p:grpSpPr>
              <a:xfrm>
                <a:off x="7853821" y="1220885"/>
                <a:ext cx="128476" cy="128454"/>
                <a:chOff x="7853821" y="1220885"/>
                <a:chExt cx="128476" cy="128454"/>
              </a:xfrm>
              <a:solidFill>
                <a:srgbClr val="000000"/>
              </a:solidFill>
            </p:grpSpPr>
            <p:sp>
              <p:nvSpPr>
                <p:cNvPr id="77" name="Freeform 76">
                  <a:extLst>
                    <a:ext uri="{FF2B5EF4-FFF2-40B4-BE49-F238E27FC236}">
                      <a16:creationId xmlns:a16="http://schemas.microsoft.com/office/drawing/2014/main" id="{F92CFD22-C6A0-4BBA-2890-40999B4B98C8}"/>
                    </a:ext>
                  </a:extLst>
                </p:cNvPr>
                <p:cNvSpPr/>
                <p:nvPr/>
              </p:nvSpPr>
              <p:spPr>
                <a:xfrm>
                  <a:off x="7853821" y="1220885"/>
                  <a:ext cx="128476" cy="128454"/>
                </a:xfrm>
                <a:custGeom>
                  <a:avLst/>
                  <a:gdLst>
                    <a:gd name="connsiteX0" fmla="*/ 64238 w 128476"/>
                    <a:gd name="connsiteY0" fmla="*/ 128455 h 128454"/>
                    <a:gd name="connsiteX1" fmla="*/ 0 w 128476"/>
                    <a:gd name="connsiteY1" fmla="*/ 64227 h 128454"/>
                    <a:gd name="connsiteX2" fmla="*/ 64238 w 128476"/>
                    <a:gd name="connsiteY2" fmla="*/ 0 h 128454"/>
                    <a:gd name="connsiteX3" fmla="*/ 128477 w 128476"/>
                    <a:gd name="connsiteY3" fmla="*/ 64227 h 128454"/>
                    <a:gd name="connsiteX4" fmla="*/ 64238 w 128476"/>
                    <a:gd name="connsiteY4" fmla="*/ 128455 h 128454"/>
                    <a:gd name="connsiteX5" fmla="*/ 64238 w 128476"/>
                    <a:gd name="connsiteY5" fmla="*/ 8858 h 128454"/>
                    <a:gd name="connsiteX6" fmla="*/ 8859 w 128476"/>
                    <a:gd name="connsiteY6" fmla="*/ 64227 h 128454"/>
                    <a:gd name="connsiteX7" fmla="*/ 64238 w 128476"/>
                    <a:gd name="connsiteY7" fmla="*/ 119597 h 128454"/>
                    <a:gd name="connsiteX8" fmla="*/ 119618 w 128476"/>
                    <a:gd name="connsiteY8" fmla="*/ 64227 h 128454"/>
                    <a:gd name="connsiteX9" fmla="*/ 64238 w 128476"/>
                    <a:gd name="connsiteY9" fmla="*/ 8858 h 128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8476" h="128454">
                      <a:moveTo>
                        <a:pt x="64238" y="128455"/>
                      </a:moveTo>
                      <a:cubicBezTo>
                        <a:pt x="28821" y="128455"/>
                        <a:pt x="0" y="99648"/>
                        <a:pt x="0" y="64227"/>
                      </a:cubicBezTo>
                      <a:cubicBezTo>
                        <a:pt x="0" y="28817"/>
                        <a:pt x="28821" y="0"/>
                        <a:pt x="64238" y="0"/>
                      </a:cubicBezTo>
                      <a:cubicBezTo>
                        <a:pt x="99665" y="0"/>
                        <a:pt x="128477" y="28817"/>
                        <a:pt x="128477" y="64227"/>
                      </a:cubicBezTo>
                      <a:cubicBezTo>
                        <a:pt x="128477" y="99648"/>
                        <a:pt x="99665" y="128455"/>
                        <a:pt x="64238" y="128455"/>
                      </a:cubicBezTo>
                      <a:close/>
                      <a:moveTo>
                        <a:pt x="64238" y="8858"/>
                      </a:moveTo>
                      <a:cubicBezTo>
                        <a:pt x="33704" y="8858"/>
                        <a:pt x="8859" y="33698"/>
                        <a:pt x="8859" y="64227"/>
                      </a:cubicBezTo>
                      <a:cubicBezTo>
                        <a:pt x="8859" y="94756"/>
                        <a:pt x="33704" y="119597"/>
                        <a:pt x="64238" y="119597"/>
                      </a:cubicBezTo>
                      <a:cubicBezTo>
                        <a:pt x="94783" y="119597"/>
                        <a:pt x="119618" y="94756"/>
                        <a:pt x="119618" y="64227"/>
                      </a:cubicBezTo>
                      <a:cubicBezTo>
                        <a:pt x="119618" y="33698"/>
                        <a:pt x="94783" y="8858"/>
                        <a:pt x="64238" y="885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78" name="Freeform 77">
                  <a:extLst>
                    <a:ext uri="{FF2B5EF4-FFF2-40B4-BE49-F238E27FC236}">
                      <a16:creationId xmlns:a16="http://schemas.microsoft.com/office/drawing/2014/main" id="{5E0D6186-A18B-7F52-F1BA-82EAB8C69A09}"/>
                    </a:ext>
                  </a:extLst>
                </p:cNvPr>
                <p:cNvSpPr/>
                <p:nvPr/>
              </p:nvSpPr>
              <p:spPr>
                <a:xfrm>
                  <a:off x="7895587" y="1250445"/>
                  <a:ext cx="50861" cy="67892"/>
                </a:xfrm>
                <a:custGeom>
                  <a:avLst/>
                  <a:gdLst>
                    <a:gd name="connsiteX0" fmla="*/ 39128 w 50861"/>
                    <a:gd name="connsiteY0" fmla="*/ 67893 h 67892"/>
                    <a:gd name="connsiteX1" fmla="*/ 50861 w 50861"/>
                    <a:gd name="connsiteY1" fmla="*/ 67893 h 67892"/>
                    <a:gd name="connsiteX2" fmla="*/ 32326 w 50861"/>
                    <a:gd name="connsiteY2" fmla="*/ 39273 h 67892"/>
                    <a:gd name="connsiteX3" fmla="*/ 33340 w 50861"/>
                    <a:gd name="connsiteY3" fmla="*/ 39076 h 67892"/>
                    <a:gd name="connsiteX4" fmla="*/ 48578 w 50861"/>
                    <a:gd name="connsiteY4" fmla="*/ 14599 h 67892"/>
                    <a:gd name="connsiteX5" fmla="*/ 29619 w 50861"/>
                    <a:gd name="connsiteY5" fmla="*/ 4 h 67892"/>
                    <a:gd name="connsiteX6" fmla="*/ 0 w 50861"/>
                    <a:gd name="connsiteY6" fmla="*/ 4 h 67892"/>
                    <a:gd name="connsiteX7" fmla="*/ 0 w 50861"/>
                    <a:gd name="connsiteY7" fmla="*/ 4669 h 67892"/>
                    <a:gd name="connsiteX8" fmla="*/ 0 w 50861"/>
                    <a:gd name="connsiteY8" fmla="*/ 7710 h 67892"/>
                    <a:gd name="connsiteX9" fmla="*/ 0 w 50861"/>
                    <a:gd name="connsiteY9" fmla="*/ 67893 h 67892"/>
                    <a:gd name="connsiteX10" fmla="*/ 9351 w 50861"/>
                    <a:gd name="connsiteY10" fmla="*/ 67893 h 67892"/>
                    <a:gd name="connsiteX11" fmla="*/ 9351 w 50861"/>
                    <a:gd name="connsiteY11" fmla="*/ 39470 h 67892"/>
                    <a:gd name="connsiteX12" fmla="*/ 20721 w 50861"/>
                    <a:gd name="connsiteY12" fmla="*/ 39470 h 67892"/>
                    <a:gd name="connsiteX13" fmla="*/ 39128 w 50861"/>
                    <a:gd name="connsiteY13" fmla="*/ 67893 h 67892"/>
                    <a:gd name="connsiteX14" fmla="*/ 9351 w 50861"/>
                    <a:gd name="connsiteY14" fmla="*/ 9403 h 67892"/>
                    <a:gd name="connsiteX15" fmla="*/ 29914 w 50861"/>
                    <a:gd name="connsiteY15" fmla="*/ 9403 h 67892"/>
                    <a:gd name="connsiteX16" fmla="*/ 37720 w 50861"/>
                    <a:gd name="connsiteY16" fmla="*/ 25101 h 67892"/>
                    <a:gd name="connsiteX17" fmla="*/ 28517 w 50861"/>
                    <a:gd name="connsiteY17" fmla="*/ 30376 h 67892"/>
                    <a:gd name="connsiteX18" fmla="*/ 9351 w 50861"/>
                    <a:gd name="connsiteY18" fmla="*/ 30376 h 67892"/>
                    <a:gd name="connsiteX19" fmla="*/ 9351 w 50861"/>
                    <a:gd name="connsiteY19" fmla="*/ 9403 h 6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0861" h="67892">
                      <a:moveTo>
                        <a:pt x="39128" y="67893"/>
                      </a:moveTo>
                      <a:lnTo>
                        <a:pt x="50861" y="67893"/>
                      </a:lnTo>
                      <a:lnTo>
                        <a:pt x="32326" y="39273"/>
                      </a:lnTo>
                      <a:cubicBezTo>
                        <a:pt x="32661" y="39214"/>
                        <a:pt x="32995" y="39125"/>
                        <a:pt x="33340" y="39076"/>
                      </a:cubicBezTo>
                      <a:cubicBezTo>
                        <a:pt x="45615" y="37226"/>
                        <a:pt x="51658" y="25170"/>
                        <a:pt x="48578" y="14599"/>
                      </a:cubicBezTo>
                      <a:cubicBezTo>
                        <a:pt x="46393" y="6096"/>
                        <a:pt x="38380" y="-183"/>
                        <a:pt x="29619" y="4"/>
                      </a:cubicBezTo>
                      <a:lnTo>
                        <a:pt x="0" y="4"/>
                      </a:lnTo>
                      <a:lnTo>
                        <a:pt x="0" y="4669"/>
                      </a:lnTo>
                      <a:lnTo>
                        <a:pt x="0" y="7710"/>
                      </a:lnTo>
                      <a:lnTo>
                        <a:pt x="0" y="67893"/>
                      </a:lnTo>
                      <a:lnTo>
                        <a:pt x="9351" y="67893"/>
                      </a:lnTo>
                      <a:lnTo>
                        <a:pt x="9351" y="39470"/>
                      </a:lnTo>
                      <a:lnTo>
                        <a:pt x="20721" y="39470"/>
                      </a:lnTo>
                      <a:lnTo>
                        <a:pt x="39128" y="67893"/>
                      </a:lnTo>
                      <a:close/>
                      <a:moveTo>
                        <a:pt x="9351" y="9403"/>
                      </a:moveTo>
                      <a:lnTo>
                        <a:pt x="29914" y="9403"/>
                      </a:lnTo>
                      <a:cubicBezTo>
                        <a:pt x="37277" y="10131"/>
                        <a:pt x="41579" y="18822"/>
                        <a:pt x="37720" y="25101"/>
                      </a:cubicBezTo>
                      <a:cubicBezTo>
                        <a:pt x="35870" y="28329"/>
                        <a:pt x="32237" y="30356"/>
                        <a:pt x="28517" y="30376"/>
                      </a:cubicBezTo>
                      <a:lnTo>
                        <a:pt x="9351" y="30376"/>
                      </a:lnTo>
                      <a:lnTo>
                        <a:pt x="9351" y="9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B6BE-5735-626E-C6D1-AD887F09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C99E-8504-1422-E2E2-C8D6F9BE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 </a:t>
            </a:r>
          </a:p>
          <a:p>
            <a:r>
              <a:rPr lang="en-US" dirty="0">
                <a:solidFill>
                  <a:srgbClr val="FF0000"/>
                </a:solidFill>
              </a:rPr>
              <a:t>Conflicts of interest/bias</a:t>
            </a:r>
          </a:p>
          <a:p>
            <a:r>
              <a:rPr lang="en-US" dirty="0">
                <a:solidFill>
                  <a:srgbClr val="FF0000"/>
                </a:solidFill>
              </a:rPr>
              <a:t>Use of artificial intelligence (AI)</a:t>
            </a:r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3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D093-CC20-95A5-E697-431091DB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and Rationale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5C3C0-DAE3-0DA4-575C-516A5A386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 </a:t>
            </a:r>
          </a:p>
          <a:p>
            <a:r>
              <a:rPr lang="en-US" dirty="0">
                <a:solidFill>
                  <a:srgbClr val="FF0000"/>
                </a:solidFill>
              </a:rPr>
              <a:t>Project purpose</a:t>
            </a:r>
          </a:p>
          <a:p>
            <a:r>
              <a:rPr lang="en-US" dirty="0">
                <a:solidFill>
                  <a:srgbClr val="FF0000"/>
                </a:solidFill>
              </a:rPr>
              <a:t>Rational (e.g., incidence or prevalence or significance of the problem)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89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2D06-85F0-5769-8EC2-EEBCF3A9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EBP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F84F-E78F-DB62-9FE5-71F07588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Model used with citation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Include graphic with appropriate permission included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2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C8293-1610-9165-43AA-0AC6974E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F44CF-2AF2-F55B-C26C-117EE8E53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Names, credentials, titles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Acknowledge local areas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31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A889-3A9F-5C11-D51D-422E712E8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52F5D-57CE-E083-6A0E-551997435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Synthesis of the available evidence supporting recommendations for practice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E8293-8841-3677-0449-A886799E1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Change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D2C34-A3B3-0A97-6859-C98C647A3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Describe the intervention, practice, or "thing" you changed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248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0A00-9C0F-8B88-2A55-61CEF5D0F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Strategies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FA4EA-8FE9-77F6-4CED-59828CFE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you did to increase adoption and integration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List specific strategies and show examples when possible (e.g. a slogan and logo, decision algorithm, resource materials). See Iowa Implementation for Sustainability Framework. 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51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F97EC-C206-27CE-1FE4-FCD8BE56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– Process Indicators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DCB27-743D-BF25-ABF1-CEA5FACB1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Clinician and patient data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EBP evaluation process indicators – knowledge, attitudes/perceptions, and behaviors/practices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Graphs/charts with labels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0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HC_PowerpointPresentation_F" id="{5945F878-4E51-EB4C-AC7D-0EDA534BB393}" vid="{B178A426-F77A-6B42-B649-E90C32BA2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354223D73F44E8307C33932345898" ma:contentTypeVersion="6" ma:contentTypeDescription="Create a new document." ma:contentTypeScope="" ma:versionID="58f7ba7c8bf549ae0dc082401f1d4b14">
  <xsd:schema xmlns:xsd="http://www.w3.org/2001/XMLSchema" xmlns:xs="http://www.w3.org/2001/XMLSchema" xmlns:p="http://schemas.microsoft.com/office/2006/metadata/properties" xmlns:ns2="444e63f2-4049-45bb-9f29-b1128b62fc0d" xmlns:ns3="67736175-3ebb-4a7e-a865-5ac0583164f8" targetNamespace="http://schemas.microsoft.com/office/2006/metadata/properties" ma:root="true" ma:fieldsID="6c60acea5fe21133d243e1d093b58baa" ns2:_="" ns3:_="">
    <xsd:import namespace="444e63f2-4049-45bb-9f29-b1128b62fc0d"/>
    <xsd:import namespace="67736175-3ebb-4a7e-a865-5ac0583164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e63f2-4049-45bb-9f29-b1128b62f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6175-3ebb-4a7e-a865-5ac0583164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F7FB0C-DF53-4347-BB63-1FA07C0DEFAC}">
  <ds:schemaRefs>
    <ds:schemaRef ds:uri="http://schemas.microsoft.com/office/2006/documentManagement/types"/>
    <ds:schemaRef ds:uri="67736175-3ebb-4a7e-a865-5ac0583164f8"/>
    <ds:schemaRef ds:uri="http://purl.org/dc/dcmitype/"/>
    <ds:schemaRef ds:uri="444e63f2-4049-45bb-9f29-b1128b62fc0d"/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6A3E3FE-124A-4A4C-B1CC-8E2E11A275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e63f2-4049-45bb-9f29-b1128b62fc0d"/>
    <ds:schemaRef ds:uri="67736175-3ebb-4a7e-a865-5ac0583164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DEB79C-E562-44A0-8D23-09DC2A1231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265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Antonio</vt:lpstr>
      <vt:lpstr>Arial</vt:lpstr>
      <vt:lpstr>Calibri</vt:lpstr>
      <vt:lpstr>Roboto</vt:lpstr>
      <vt:lpstr>Office Theme</vt:lpstr>
      <vt:lpstr>Abstract/Presentation Title</vt:lpstr>
      <vt:lpstr>Disclosures </vt:lpstr>
      <vt:lpstr>Purpose and Rationale </vt:lpstr>
      <vt:lpstr>EBP Model</vt:lpstr>
      <vt:lpstr>Team Members </vt:lpstr>
      <vt:lpstr>Synthesis of Evidence</vt:lpstr>
      <vt:lpstr>Practice Change </vt:lpstr>
      <vt:lpstr>Implementation Strategies </vt:lpstr>
      <vt:lpstr>Evaluation – Process Indicators </vt:lpstr>
      <vt:lpstr>Evaluation – Impact Indicators </vt:lpstr>
      <vt:lpstr>Conclusions </vt:lpstr>
      <vt:lpstr>Implications for Practice </vt:lpstr>
      <vt:lpstr>References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Farrington, Michele M</dc:creator>
  <cp:lastModifiedBy>Maier, Denise</cp:lastModifiedBy>
  <cp:revision>108</cp:revision>
  <dcterms:created xsi:type="dcterms:W3CDTF">2025-06-05T12:30:57Z</dcterms:created>
  <dcterms:modified xsi:type="dcterms:W3CDTF">2025-11-21T21:03:52Z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0x0101007C1354223D73F44E8307C33932345898</vt:lpwstr>
  </property>
</Properties>
</file>