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8" r:id="rId2"/>
    <p:sldId id="293" r:id="rId3"/>
    <p:sldId id="402" r:id="rId4"/>
    <p:sldId id="403" r:id="rId5"/>
    <p:sldId id="404" r:id="rId6"/>
    <p:sldId id="405" r:id="rId7"/>
    <p:sldId id="406" r:id="rId8"/>
    <p:sldId id="407" r:id="rId9"/>
    <p:sldId id="408" r:id="rId10"/>
    <p:sldId id="409" r:id="rId11"/>
    <p:sldId id="30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1" autoAdjust="0"/>
    <p:restoredTop sz="97097" autoAdjust="0"/>
  </p:normalViewPr>
  <p:slideViewPr>
    <p:cSldViewPr snapToGrid="0" snapToObjects="1">
      <p:cViewPr varScale="1">
        <p:scale>
          <a:sx n="122" d="100"/>
          <a:sy n="122" d="100"/>
        </p:scale>
        <p:origin x="12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6B-46CC-9ED7-391C1D8063E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6B-46CC-9ED7-391C1D8063E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D6B-46CC-9ED7-391C1D8063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40413936"/>
        <c:axId val="740413576"/>
      </c:barChart>
      <c:catAx>
        <c:axId val="740413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0413576"/>
        <c:crosses val="autoZero"/>
        <c:auto val="1"/>
        <c:lblAlgn val="ctr"/>
        <c:lblOffset val="100"/>
        <c:noMultiLvlLbl val="0"/>
      </c:catAx>
      <c:valAx>
        <c:axId val="740413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0413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D2FD1-B169-9B41-A890-0ECD81C3476C}" type="datetimeFigureOut">
              <a:rPr lang="en-US" smtClean="0"/>
              <a:t>5/6/2024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943EA-69D9-7E49-97CD-A49926F617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127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 – Solid Blac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74725" y="2677626"/>
            <a:ext cx="10354360" cy="1843238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 Goes </a:t>
            </a:r>
            <a:br>
              <a:rPr lang="en-US" dirty="0"/>
            </a:br>
            <a:r>
              <a:rPr lang="en-US" dirty="0"/>
              <a:t>Right Here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74725" y="4709626"/>
            <a:ext cx="10354360" cy="407460"/>
          </a:xfrm>
        </p:spPr>
        <p:txBody>
          <a:bodyPr lIns="0" tIns="0" rIns="0" bIns="0"/>
          <a:lstStyle>
            <a:lvl1pPr marL="0" indent="0" algn="l">
              <a:buNone/>
              <a:defRPr sz="2400" b="1" cap="all" baseline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2BBC7A98-1B1E-8545-AABD-0F79723A23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4725" y="5087150"/>
            <a:ext cx="10354360" cy="463108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2024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810B86-CAB7-EA43-BC2F-6E66762DC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2500" y="1760634"/>
            <a:ext cx="10376585" cy="365125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22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Insert-&gt;Header and Footer-&gt;Type Customizable Name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339665"/>
            <a:ext cx="768531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E4090346-EE11-B192-39CF-DD1878E7E36C}"/>
              </a:ext>
            </a:extLst>
          </p:cNvPr>
          <p:cNvSpPr txBox="1"/>
          <p:nvPr userDrawn="1"/>
        </p:nvSpPr>
        <p:spPr>
          <a:xfrm>
            <a:off x="9011476" y="6116752"/>
            <a:ext cx="2006651" cy="3801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5000"/>
              </a:lnSpc>
            </a:pPr>
            <a:r>
              <a:rPr lang="en-US" sz="1300" dirty="0"/>
              <a:t>CHANGING MEDICINE.</a:t>
            </a:r>
          </a:p>
          <a:p>
            <a:pPr>
              <a:lnSpc>
                <a:spcPct val="95000"/>
              </a:lnSpc>
            </a:pPr>
            <a:r>
              <a:rPr lang="en-US" sz="1300" b="1" dirty="0"/>
              <a:t>CHANGING LIVES</a:t>
            </a:r>
            <a:r>
              <a:rPr lang="en-US" sz="1300" b="1" spc="-200" baseline="0" dirty="0"/>
              <a:t>.</a:t>
            </a:r>
            <a:r>
              <a:rPr lang="en-US" sz="800" b="1" baseline="80000" dirty="0"/>
              <a:t>®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90F2B9-4E5A-2651-C980-C8F1424865B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011476" y="0"/>
            <a:ext cx="1941444" cy="120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7409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600" userDrawn="1">
          <p15:clr>
            <a:srgbClr val="FBAE40"/>
          </p15:clr>
        </p15:guide>
        <p15:guide id="3" pos="580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Slide 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52500" y="2805221"/>
            <a:ext cx="10286999" cy="992326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52500" y="3637441"/>
            <a:ext cx="10286999" cy="407460"/>
          </a:xfrm>
        </p:spPr>
        <p:txBody>
          <a:bodyPr lIns="0" tIns="0" rIns="0" bIns="0"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Section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578471"/>
            <a:ext cx="768531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55350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pos="708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DCF07CB-9367-42C3-A692-C40393AD82D6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99" y="1686757"/>
            <a:ext cx="10302446" cy="4256843"/>
          </a:xfrm>
        </p:spPr>
        <p:txBody>
          <a:bodyPr lIns="0" tIns="0" rIns="0" bIns="0"/>
          <a:lstStyle>
            <a:lvl1pPr marL="228600" indent="-22860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1430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306F508E-037B-DA86-AE66-014888F7A0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165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  <p15:guide id="2" pos="600" userDrawn="1">
          <p15:clr>
            <a:srgbClr val="FBAE40"/>
          </p15:clr>
        </p15:guide>
        <p15:guide id="3" pos="7080" userDrawn="1">
          <p15:clr>
            <a:srgbClr val="FBAE40"/>
          </p15:clr>
        </p15:guide>
        <p15:guide id="4" pos="3840" userDrawn="1">
          <p15:clr>
            <a:srgbClr val="FBAE40"/>
          </p15:clr>
        </p15:guide>
        <p15:guide id="5" orient="horz" pos="1056" userDrawn="1">
          <p15:clr>
            <a:srgbClr val="FBAE40"/>
          </p15:clr>
        </p15:guide>
        <p15:guide id="7" orient="horz" pos="3744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DCF07CB-9367-42C3-A692-C40393AD82D6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02CA1F1A-D575-37F2-C3C1-0AE64DD25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2B3945EF-B850-1319-F8DC-3350E4D5FDB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75729" y="6539714"/>
            <a:ext cx="4679216" cy="318286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1300" baseline="0"/>
            </a:lvl1pPr>
            <a:lvl2pPr marL="457200" indent="0">
              <a:buFontTx/>
              <a:buNone/>
              <a:defRPr sz="1300" baseline="0"/>
            </a:lvl2pPr>
            <a:lvl3pPr marL="914400" indent="0">
              <a:buFontTx/>
              <a:buNone/>
              <a:defRPr sz="1300" baseline="0"/>
            </a:lvl3pPr>
            <a:lvl4pPr marL="1371600" indent="0">
              <a:buFontTx/>
              <a:buNone/>
              <a:defRPr sz="1300" baseline="0"/>
            </a:lvl4pPr>
            <a:lvl5pPr marL="1828800" indent="0">
              <a:buFontTx/>
              <a:buNone/>
              <a:defRPr sz="1300" baseline="0"/>
            </a:lvl5pPr>
          </a:lstStyle>
          <a:p>
            <a:pPr lvl="0"/>
            <a:r>
              <a:rPr lang="en-US" dirty="0"/>
              <a:t>Insert-&gt;Header and Footer-&gt;Type Customizable Name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DEA7F39-3913-E6ED-89F3-9A69CD7B50C1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338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  <p15:guide id="2" pos="600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6">
          <p15:clr>
            <a:srgbClr val="FBAE40"/>
          </p15:clr>
        </p15:guide>
        <p15:guide id="7" orient="horz" pos="2400" userDrawn="1">
          <p15:clr>
            <a:srgbClr val="FBAE40"/>
          </p15:clr>
        </p15:guide>
        <p15:guide id="8" orient="horz" pos="3744" userDrawn="1">
          <p15:clr>
            <a:srgbClr val="FBAE40"/>
          </p15:clr>
        </p15:guide>
        <p15:guide id="9" orient="horz" pos="1608" userDrawn="1">
          <p15:clr>
            <a:srgbClr val="FBAE40"/>
          </p15:clr>
        </p15:guide>
        <p15:guide id="10" pos="1248" userDrawn="1">
          <p15:clr>
            <a:srgbClr val="FBAE40"/>
          </p15:clr>
        </p15:guide>
        <p15:guide id="11" pos="1896" userDrawn="1">
          <p15:clr>
            <a:srgbClr val="FBAE40"/>
          </p15:clr>
        </p15:guide>
        <p15:guide id="12" pos="2544" userDrawn="1">
          <p15:clr>
            <a:srgbClr val="FBAE40"/>
          </p15:clr>
        </p15:guide>
        <p15:guide id="13" pos="3192" userDrawn="1">
          <p15:clr>
            <a:srgbClr val="FBAE40"/>
          </p15:clr>
        </p15:guide>
        <p15:guide id="14" pos="4488" userDrawn="1">
          <p15:clr>
            <a:srgbClr val="FBAE40"/>
          </p15:clr>
        </p15:guide>
        <p15:guide id="15" pos="5136" userDrawn="1">
          <p15:clr>
            <a:srgbClr val="FBAE40"/>
          </p15:clr>
        </p15:guide>
        <p15:guide id="16" pos="6432" userDrawn="1">
          <p15:clr>
            <a:srgbClr val="FBAE40"/>
          </p15:clr>
        </p15:guide>
        <p15:guide id="17" pos="5784" userDrawn="1">
          <p15:clr>
            <a:srgbClr val="FBAE40"/>
          </p15:clr>
        </p15:guide>
        <p15:guide id="18" orient="horz" pos="2160" userDrawn="1">
          <p15:clr>
            <a:srgbClr val="FBAE40"/>
          </p15:clr>
        </p15:guide>
        <p15:guide id="19" orient="horz" pos="2712" userDrawn="1">
          <p15:clr>
            <a:srgbClr val="FBAE40"/>
          </p15:clr>
        </p15:guide>
        <p15:guide id="20" orient="horz" pos="3264" userDrawn="1">
          <p15:clr>
            <a:srgbClr val="FBAE40"/>
          </p15:clr>
        </p15:guide>
        <p15:guide id="21" orient="horz" pos="3816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4800224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674398"/>
            <a:ext cx="4800219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33724" y="1676706"/>
            <a:ext cx="4800224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433725" y="2664346"/>
            <a:ext cx="4800224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686758"/>
            <a:ext cx="0" cy="4256842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">
            <a:extLst>
              <a:ext uri="{FF2B5EF4-FFF2-40B4-BE49-F238E27FC236}">
                <a16:creationId xmlns:a16="http://schemas.microsoft.com/office/drawing/2014/main" id="{62D2F673-8F81-4982-AA66-35312BF385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EA93485-D02C-BD30-B93B-47E56F033D8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93D65FBC-1312-D740-2268-5F2EE98FBEB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575729" y="6539714"/>
            <a:ext cx="4679216" cy="318286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1300" baseline="0"/>
            </a:lvl1pPr>
            <a:lvl2pPr marL="457200" indent="0">
              <a:buFontTx/>
              <a:buNone/>
              <a:defRPr sz="1300" baseline="0"/>
            </a:lvl2pPr>
            <a:lvl3pPr marL="914400" indent="0">
              <a:buFontTx/>
              <a:buNone/>
              <a:defRPr sz="1300" baseline="0"/>
            </a:lvl3pPr>
            <a:lvl4pPr marL="1371600" indent="0">
              <a:buFontTx/>
              <a:buNone/>
              <a:defRPr sz="1300" baseline="0"/>
            </a:lvl4pPr>
            <a:lvl5pPr marL="1828800" indent="0">
              <a:buFontTx/>
              <a:buNone/>
              <a:defRPr sz="1300" baseline="0"/>
            </a:lvl5pPr>
          </a:lstStyle>
          <a:p>
            <a:pPr lvl="0"/>
            <a:r>
              <a:rPr lang="en-US" dirty="0"/>
              <a:t>Insert-&gt;Header and Footer-&gt;Type Customizable Name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31FD0869-90A0-6363-688F-E8A4A4F99C74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422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697" userDrawn="1">
          <p15:clr>
            <a:srgbClr val="FBAE40"/>
          </p15:clr>
        </p15:guide>
        <p15:guide id="7" orient="horz" pos="240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14BCF34-4793-417C-89B0-69C4E4B55BF8}"/>
              </a:ext>
            </a:extLst>
          </p:cNvPr>
          <p:cNvGrpSpPr/>
          <p:nvPr userDrawn="1"/>
        </p:nvGrpSpPr>
        <p:grpSpPr>
          <a:xfrm>
            <a:off x="4376691" y="1679383"/>
            <a:ext cx="3429739" cy="4264218"/>
            <a:chOff x="4376691" y="719666"/>
            <a:chExt cx="3429739" cy="526072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336E4CD-9037-4D69-A3E3-6380D9131A19}"/>
                </a:ext>
              </a:extLst>
            </p:cNvPr>
            <p:cNvCxnSpPr/>
            <p:nvPr userDrawn="1"/>
          </p:nvCxnSpPr>
          <p:spPr>
            <a:xfrm>
              <a:off x="4376691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A77083-F133-420F-93AD-77761878E852}"/>
                </a:ext>
              </a:extLst>
            </p:cNvPr>
            <p:cNvCxnSpPr/>
            <p:nvPr userDrawn="1"/>
          </p:nvCxnSpPr>
          <p:spPr>
            <a:xfrm>
              <a:off x="7806430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674398"/>
            <a:ext cx="316674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616385" y="1686756"/>
            <a:ext cx="2973372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616386" y="2674396"/>
            <a:ext cx="2973372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063514" y="1686756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8063515" y="2674396"/>
            <a:ext cx="316674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B103BAF8-AE0C-4C2A-AFFE-5EFC74007B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63EBF5-4304-A4E2-5C30-5C81A716E6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314BD9F1-5550-A4FD-7884-239AF40C198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75729" y="6539714"/>
            <a:ext cx="4679216" cy="318286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1300" baseline="0"/>
            </a:lvl1pPr>
            <a:lvl2pPr marL="457200" indent="0">
              <a:buFontTx/>
              <a:buNone/>
              <a:defRPr sz="1300" baseline="0"/>
            </a:lvl2pPr>
            <a:lvl3pPr marL="914400" indent="0">
              <a:buFontTx/>
              <a:buNone/>
              <a:defRPr sz="1300" baseline="0"/>
            </a:lvl3pPr>
            <a:lvl4pPr marL="1371600" indent="0">
              <a:buFontTx/>
              <a:buNone/>
              <a:defRPr sz="1300" baseline="0"/>
            </a:lvl4pPr>
            <a:lvl5pPr marL="1828800" indent="0">
              <a:buFontTx/>
              <a:buNone/>
              <a:defRPr sz="1300" baseline="0"/>
            </a:lvl5pPr>
          </a:lstStyle>
          <a:p>
            <a:pPr lvl="0"/>
            <a:r>
              <a:rPr lang="en-US" dirty="0"/>
              <a:t>Insert-&gt;Header and Footer-&gt;Type Customizable Name</a:t>
            </a:r>
          </a:p>
        </p:txBody>
      </p:sp>
    </p:spTree>
    <p:extLst>
      <p:ext uri="{BB962C8B-B14F-4D97-AF65-F5344CB8AC3E}">
        <p14:creationId xmlns:p14="http://schemas.microsoft.com/office/powerpoint/2010/main" val="28517747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 userDrawn="1">
          <p15:clr>
            <a:srgbClr val="FBAE40"/>
          </p15:clr>
        </p15:guide>
        <p15:guide id="3" pos="7080" userDrawn="1">
          <p15:clr>
            <a:srgbClr val="FBAE40"/>
          </p15:clr>
        </p15:guide>
        <p15:guide id="4" pos="384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7" orient="horz" pos="3744" userDrawn="1">
          <p15:clr>
            <a:srgbClr val="FBAE40"/>
          </p15:clr>
        </p15:guide>
        <p15:guide id="8" orient="horz" pos="697" userDrawn="1">
          <p15:clr>
            <a:srgbClr val="FBAE40"/>
          </p15:clr>
        </p15:guide>
        <p15:guide id="9" orient="horz" pos="240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14BCF34-4793-417C-89B0-69C4E4B55BF8}"/>
              </a:ext>
            </a:extLst>
          </p:cNvPr>
          <p:cNvGrpSpPr/>
          <p:nvPr userDrawn="1"/>
        </p:nvGrpSpPr>
        <p:grpSpPr>
          <a:xfrm>
            <a:off x="3524250" y="1686757"/>
            <a:ext cx="5149850" cy="4256844"/>
            <a:chOff x="3524250" y="719666"/>
            <a:chExt cx="5149850" cy="526072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336E4CD-9037-4D69-A3E3-6380D9131A19}"/>
                </a:ext>
              </a:extLst>
            </p:cNvPr>
            <p:cNvCxnSpPr/>
            <p:nvPr userDrawn="1"/>
          </p:nvCxnSpPr>
          <p:spPr>
            <a:xfrm>
              <a:off x="3524250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A77083-F133-420F-93AD-77761878E852}"/>
                </a:ext>
              </a:extLst>
            </p:cNvPr>
            <p:cNvCxnSpPr/>
            <p:nvPr userDrawn="1"/>
          </p:nvCxnSpPr>
          <p:spPr>
            <a:xfrm>
              <a:off x="8674100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674398"/>
            <a:ext cx="2358867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737133" y="1686756"/>
            <a:ext cx="214876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737134" y="2674396"/>
            <a:ext cx="214876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306107" y="1686756"/>
            <a:ext cx="214876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306108" y="2674396"/>
            <a:ext cx="214876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8875080" y="1676706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8875081" y="2664346"/>
            <a:ext cx="2358867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/>
          <p:nvPr userDrawn="1"/>
        </p:nvCxnSpPr>
        <p:spPr>
          <a:xfrm>
            <a:off x="6096000" y="1686758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itle 1">
            <a:extLst>
              <a:ext uri="{FF2B5EF4-FFF2-40B4-BE49-F238E27FC236}">
                <a16:creationId xmlns:a16="http://schemas.microsoft.com/office/drawing/2014/main" id="{D42FEC1B-FCF8-4508-B227-27323879AC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D7FD649-7F42-9DC1-6AF3-D984E865765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A4CF12EA-5A24-8566-2D5C-0D6CE6205B0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575729" y="6539714"/>
            <a:ext cx="4679216" cy="318286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1300" baseline="0"/>
            </a:lvl1pPr>
            <a:lvl2pPr marL="457200" indent="0">
              <a:buFontTx/>
              <a:buNone/>
              <a:defRPr sz="1300" baseline="0"/>
            </a:lvl2pPr>
            <a:lvl3pPr marL="914400" indent="0">
              <a:buFontTx/>
              <a:buNone/>
              <a:defRPr sz="1300" baseline="0"/>
            </a:lvl3pPr>
            <a:lvl4pPr marL="1371600" indent="0">
              <a:buFontTx/>
              <a:buNone/>
              <a:defRPr sz="1300" baseline="0"/>
            </a:lvl4pPr>
            <a:lvl5pPr marL="1828800" indent="0">
              <a:buFontTx/>
              <a:buNone/>
              <a:defRPr sz="1300" baseline="0"/>
            </a:lvl5pPr>
          </a:lstStyle>
          <a:p>
            <a:pPr lvl="0"/>
            <a:r>
              <a:rPr lang="en-US" dirty="0"/>
              <a:t>Insert-&gt;Header and Footer-&gt;Type Customizable Name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F562772C-9C43-5348-5603-DC67A3512588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614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1" y="1686758"/>
            <a:ext cx="183508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2850484"/>
            <a:ext cx="1835088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05DD3A4-1F16-4549-AF79-33A7C7667FE8}"/>
              </a:ext>
            </a:extLst>
          </p:cNvPr>
          <p:cNvGrpSpPr/>
          <p:nvPr userDrawn="1"/>
        </p:nvGrpSpPr>
        <p:grpSpPr>
          <a:xfrm>
            <a:off x="3011869" y="1686759"/>
            <a:ext cx="6172262" cy="4256842"/>
            <a:chOff x="3011869" y="1686758"/>
            <a:chExt cx="6172262" cy="4293629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336E4CD-9037-4D69-A3E3-6380D9131A1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011869" y="1686758"/>
              <a:ext cx="0" cy="4293628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A77083-F133-420F-93AD-77761878E85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31909" y="1686758"/>
              <a:ext cx="0" cy="4293628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EF932C4-F1C3-47F2-84B8-FEC885C1843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066192" y="1686758"/>
              <a:ext cx="0" cy="4293629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5F5ADDF-F780-4384-87F4-30070C81BB2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184131" y="1686758"/>
              <a:ext cx="0" cy="4293628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ACA73044-ABA5-4A68-81D4-75723F104CF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229003" y="1686758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D69FEDBA-37CD-4D7E-A729-6821E598E67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229004" y="2850484"/>
            <a:ext cx="161795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B96DFA0C-E450-4893-8C79-6243F5697984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5281223" y="1686758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E9D9C274-DDDD-4725-8A7B-113147DD7832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5281224" y="2850484"/>
            <a:ext cx="161795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F93742B6-D009-4AB4-BBDC-24522E901BB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349043" y="1686758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90357619-5F6A-4C63-90C3-32B37CE73C91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349044" y="2850484"/>
            <a:ext cx="161795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035F8812-D495-478D-828C-D8CF0753EEB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9401266" y="1686758"/>
            <a:ext cx="183508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338FA747-D085-4909-A6FE-575A5C652420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9401267" y="2850484"/>
            <a:ext cx="183823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8F3E476F-E407-4406-BB4F-38E5453315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9E6F708-09D7-5F4C-A4CF-6214D68CDEA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E8AA7DE0-E155-073D-51FB-DB41A106FA2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575729" y="6539714"/>
            <a:ext cx="4679216" cy="318286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1300" baseline="0"/>
            </a:lvl1pPr>
            <a:lvl2pPr marL="457200" indent="0">
              <a:buFontTx/>
              <a:buNone/>
              <a:defRPr sz="1300" baseline="0"/>
            </a:lvl2pPr>
            <a:lvl3pPr marL="914400" indent="0">
              <a:buFontTx/>
              <a:buNone/>
              <a:defRPr sz="1300" baseline="0"/>
            </a:lvl3pPr>
            <a:lvl4pPr marL="1371600" indent="0">
              <a:buFontTx/>
              <a:buNone/>
              <a:defRPr sz="1300" baseline="0"/>
            </a:lvl4pPr>
            <a:lvl5pPr marL="1828800" indent="0">
              <a:buFontTx/>
              <a:buNone/>
              <a:defRPr sz="1300" baseline="0"/>
            </a:lvl5pPr>
          </a:lstStyle>
          <a:p>
            <a:pPr lvl="0"/>
            <a:r>
              <a:rPr lang="en-US" dirty="0"/>
              <a:t>Insert-&gt;Header and Footer-&gt;Type Customizable Name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79CE712B-1232-1862-7051-C001F0CF6C5F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3713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10288587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2120010"/>
            <a:ext cx="10288586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949325" y="3098307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950912" y="4520213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BC08D86-557A-4EB7-B2A4-0782689B99D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952502" y="3291760"/>
            <a:ext cx="10288587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23E50C5-092D-4191-9A0B-F3C51561D56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952504" y="3725012"/>
            <a:ext cx="10288586" cy="644563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E524A13-F71C-45F7-92E6-985C4CB9E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52504" y="4753992"/>
            <a:ext cx="10288587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A7FF6D-951D-4682-9C40-A6BB36ABEA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52506" y="5187244"/>
            <a:ext cx="10288586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F83F529D-C880-45A0-81D8-FD2CC04E07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A84ACBD-A565-C824-7644-37ECEE8439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D44C2BAF-D32D-58DC-479B-0434A19699F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75729" y="6539714"/>
            <a:ext cx="4679216" cy="318286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1300" baseline="0"/>
            </a:lvl1pPr>
            <a:lvl2pPr marL="457200" indent="0">
              <a:buFontTx/>
              <a:buNone/>
              <a:defRPr sz="1300" baseline="0"/>
            </a:lvl2pPr>
            <a:lvl3pPr marL="914400" indent="0">
              <a:buFontTx/>
              <a:buNone/>
              <a:defRPr sz="1300" baseline="0"/>
            </a:lvl3pPr>
            <a:lvl4pPr marL="1371600" indent="0">
              <a:buFontTx/>
              <a:buNone/>
              <a:defRPr sz="1300" baseline="0"/>
            </a:lvl4pPr>
            <a:lvl5pPr marL="1828800" indent="0">
              <a:buFontTx/>
              <a:buNone/>
              <a:defRPr sz="1300" baseline="0"/>
            </a:lvl5pPr>
          </a:lstStyle>
          <a:p>
            <a:pPr lvl="0"/>
            <a:r>
              <a:rPr lang="en-US" dirty="0"/>
              <a:t>Insert-&gt;Header and Footer-&gt;Type Customizable Name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CF7A8FD0-2AC1-275A-9524-9DE4BF6C6B13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8788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1" y="1686758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2120010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949325" y="3098307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950912" y="4520213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BC08D86-557A-4EB7-B2A4-0782689B99D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952503" y="3291760"/>
            <a:ext cx="4755838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23E50C5-092D-4191-9A0B-F3C51561D56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952504" y="3725012"/>
            <a:ext cx="4755838" cy="644563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E524A13-F71C-45F7-92E6-985C4CB9E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52505" y="4753992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A7FF6D-951D-4682-9C40-A6BB36ABEA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52506" y="5187244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F7B91F83-8428-4E5A-9C88-17829B687B77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83696" y="1688512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ADB1D581-6D4C-4716-AE96-DBB4F953B95C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483697" y="2121764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279BA4B0-A083-4A1F-9D3B-A041B59E7C2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6483698" y="3293514"/>
            <a:ext cx="4755838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8FDD4A4D-E1FC-4E83-A8AA-A324B6B0E441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6483699" y="3726766"/>
            <a:ext cx="4755838" cy="644563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DE8E7D5C-ACCB-47E6-A3F5-6F3F51A0F37F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483700" y="4755746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659D9DC4-BB53-4441-9B74-84922B369948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483701" y="5188998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A23041F-D604-4688-B75A-90D37AFDDB0E}"/>
              </a:ext>
            </a:extLst>
          </p:cNvPr>
          <p:cNvCxnSpPr/>
          <p:nvPr userDrawn="1"/>
        </p:nvCxnSpPr>
        <p:spPr>
          <a:xfrm>
            <a:off x="6096000" y="1686758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itle 1">
            <a:extLst>
              <a:ext uri="{FF2B5EF4-FFF2-40B4-BE49-F238E27FC236}">
                <a16:creationId xmlns:a16="http://schemas.microsoft.com/office/drawing/2014/main" id="{3A9A771B-4FFF-4EBF-A07A-0D6292AC2F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B158504-26F2-2A14-4D8E-29892EFC2B1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E8A780A5-9A55-C45E-9F84-ECFAA4A250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575729" y="6539714"/>
            <a:ext cx="4679216" cy="318286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1300" baseline="0"/>
            </a:lvl1pPr>
            <a:lvl2pPr marL="457200" indent="0">
              <a:buFontTx/>
              <a:buNone/>
              <a:defRPr sz="1300" baseline="0"/>
            </a:lvl2pPr>
            <a:lvl3pPr marL="914400" indent="0">
              <a:buFontTx/>
              <a:buNone/>
              <a:defRPr sz="1300" baseline="0"/>
            </a:lvl3pPr>
            <a:lvl4pPr marL="1371600" indent="0">
              <a:buFontTx/>
              <a:buNone/>
              <a:defRPr sz="1300" baseline="0"/>
            </a:lvl4pPr>
            <a:lvl5pPr marL="1828800" indent="0">
              <a:buFontTx/>
              <a:buNone/>
              <a:defRPr sz="1300" baseline="0"/>
            </a:lvl5pPr>
          </a:lstStyle>
          <a:p>
            <a:pPr lvl="0"/>
            <a:r>
              <a:rPr lang="en-US" dirty="0"/>
              <a:t>Insert-&gt;Header and Footer-&gt;Type Customizable Name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B9E4697-1DF2-48BD-9681-3CCBC4EBCF19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829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2120010"/>
            <a:ext cx="4772003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949325" y="2760956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950912" y="3792244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F1CE437-6AD8-4170-8DC8-66894266CE06}"/>
              </a:ext>
            </a:extLst>
          </p:cNvPr>
          <p:cNvCxnSpPr/>
          <p:nvPr userDrawn="1"/>
        </p:nvCxnSpPr>
        <p:spPr>
          <a:xfrm>
            <a:off x="952506" y="4885677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FC9698A-599E-4227-BA19-18EFBBF3E0DD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954094" y="2904080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4B470A9-B821-4D01-8FB4-31DF303421A9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954096" y="3337333"/>
            <a:ext cx="4772003" cy="30491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0C02F409-DCF5-4241-BB5E-6E37CC8D351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54096" y="5089029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2AC426E8-7005-475F-BC32-B5F0BA7A8A4C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54098" y="5522281"/>
            <a:ext cx="4772003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0C507C81-6817-4069-BC84-0CE4705AE16C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54098" y="3970621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4103820-8C7A-497C-BCBA-2CFEB4549C83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954100" y="4403874"/>
            <a:ext cx="4772003" cy="3109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66342B0E-1F8B-4D4C-ABA7-E43BC2B3F4AE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6467495" y="1688232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FCF3285B-83DB-4917-9F24-EC0C964DE403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6467497" y="2121484"/>
            <a:ext cx="4772003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88D8B1-0044-4EC5-B4CD-DB1095F378A4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469089" y="2905554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9F6100E2-DAE8-4111-AF37-8909AA389FC1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469091" y="3338807"/>
            <a:ext cx="4772003" cy="30491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0EE05AF1-1486-45F2-B87D-2AE555B8D1CB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69091" y="5090503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52C4B0E5-3C7E-4BC2-AA92-4156C26C91FF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6469093" y="5523755"/>
            <a:ext cx="4772003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C0B1E9EC-56B4-4514-B189-24BD47F549F3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6469093" y="3972095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F685484E-408B-4771-9259-BAAC2A6E601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6469095" y="4405348"/>
            <a:ext cx="4772003" cy="3109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222804C-AFDD-4E8C-BFDC-31326A2127FA}"/>
              </a:ext>
            </a:extLst>
          </p:cNvPr>
          <p:cNvCxnSpPr/>
          <p:nvPr userDrawn="1"/>
        </p:nvCxnSpPr>
        <p:spPr>
          <a:xfrm>
            <a:off x="6096000" y="1686758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itle 1">
            <a:extLst>
              <a:ext uri="{FF2B5EF4-FFF2-40B4-BE49-F238E27FC236}">
                <a16:creationId xmlns:a16="http://schemas.microsoft.com/office/drawing/2014/main" id="{31EE2C71-E6FD-4A5F-BC00-7290049C44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6406BC8-E960-E24C-878D-B7523027F06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65661F97-CD77-4D97-2127-6F59966D2B1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575729" y="6539714"/>
            <a:ext cx="4679216" cy="318286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1300" baseline="0"/>
            </a:lvl1pPr>
            <a:lvl2pPr marL="457200" indent="0">
              <a:buFontTx/>
              <a:buNone/>
              <a:defRPr sz="1300" baseline="0"/>
            </a:lvl2pPr>
            <a:lvl3pPr marL="914400" indent="0">
              <a:buFontTx/>
              <a:buNone/>
              <a:defRPr sz="1300" baseline="0"/>
            </a:lvl3pPr>
            <a:lvl4pPr marL="1371600" indent="0">
              <a:buFontTx/>
              <a:buNone/>
              <a:defRPr sz="1300" baseline="0"/>
            </a:lvl4pPr>
            <a:lvl5pPr marL="1828800" indent="0">
              <a:buFontTx/>
              <a:buNone/>
              <a:defRPr sz="1300" baseline="0"/>
            </a:lvl5pPr>
          </a:lstStyle>
          <a:p>
            <a:pPr lvl="0"/>
            <a:r>
              <a:rPr lang="en-US" dirty="0"/>
              <a:t>Insert-&gt;Header and Footer-&gt;Type Customizable Name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120D79B-99BE-30F4-FFDB-B35DFE81DAB5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5362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– Solid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74725" y="2677626"/>
            <a:ext cx="9144000" cy="1843238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 Goes Right Here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74725" y="4709626"/>
            <a:ext cx="9144000" cy="407460"/>
          </a:xfrm>
        </p:spPr>
        <p:txBody>
          <a:bodyPr lIns="0" tIns="0" rIns="0" bIns="0"/>
          <a:lstStyle>
            <a:lvl1pPr marL="0" indent="0" algn="l">
              <a:buNone/>
              <a:defRPr sz="2400" b="1" cap="all" baseline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2BBC7A98-1B1E-8545-AABD-0F79723A23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4725" y="5087150"/>
            <a:ext cx="9144000" cy="463108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2024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339665"/>
            <a:ext cx="768531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D2A103D-B44C-09C1-7BB8-33D77CD433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2500" y="1760634"/>
            <a:ext cx="9166225" cy="365125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22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Insert-&gt;Header and Footer-&gt;Type Customizable Name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0D71325-0ED8-168E-BF1B-09CE768287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011476" y="0"/>
            <a:ext cx="1941444" cy="120772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9AF4101-2D98-E5EE-4D83-FDE1E0EE6E53}"/>
              </a:ext>
            </a:extLst>
          </p:cNvPr>
          <p:cNvSpPr txBox="1"/>
          <p:nvPr userDrawn="1"/>
        </p:nvSpPr>
        <p:spPr>
          <a:xfrm>
            <a:off x="9011476" y="6116752"/>
            <a:ext cx="2006651" cy="3801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5000"/>
              </a:lnSpc>
            </a:pPr>
            <a:r>
              <a:rPr lang="en-US" sz="1300" dirty="0"/>
              <a:t>CHANGING MEDICINE.</a:t>
            </a:r>
          </a:p>
          <a:p>
            <a:pPr>
              <a:lnSpc>
                <a:spcPct val="95000"/>
              </a:lnSpc>
            </a:pPr>
            <a:r>
              <a:rPr lang="en-US" sz="1300" b="1" dirty="0"/>
              <a:t>CHANGING LIVES</a:t>
            </a:r>
            <a:r>
              <a:rPr lang="en-US" sz="1300" b="1" spc="-200" baseline="0" dirty="0"/>
              <a:t>.</a:t>
            </a:r>
            <a:r>
              <a:rPr lang="en-US" sz="800" b="1" baseline="80000" dirty="0"/>
              <a:t>®</a:t>
            </a:r>
          </a:p>
        </p:txBody>
      </p:sp>
    </p:spTree>
    <p:extLst>
      <p:ext uri="{BB962C8B-B14F-4D97-AF65-F5344CB8AC3E}">
        <p14:creationId xmlns:p14="http://schemas.microsoft.com/office/powerpoint/2010/main" val="7316051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0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4800224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238480"/>
            <a:ext cx="4800219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33724" y="1676706"/>
            <a:ext cx="4800224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433725" y="2228428"/>
            <a:ext cx="4800224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679384"/>
            <a:ext cx="0" cy="4272765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9FB9F7B-CC85-4936-BE2A-DF6B8BF46018}"/>
              </a:ext>
            </a:extLst>
          </p:cNvPr>
          <p:cNvCxnSpPr/>
          <p:nvPr userDrawn="1"/>
        </p:nvCxnSpPr>
        <p:spPr>
          <a:xfrm>
            <a:off x="949325" y="3790765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FDFA8ABE-0B6C-4930-94A9-A2BB4166E51F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958052" y="4209907"/>
            <a:ext cx="4800224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47E91DB8-4856-4AED-8362-60627F681EE8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958053" y="4761629"/>
            <a:ext cx="4800219" cy="11819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76BD4A33-C7CC-4380-A2BB-ECC6C2FB722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439276" y="4199855"/>
            <a:ext cx="4800224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4CD0BB64-6643-42CE-AFE7-372305F2123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439277" y="4751577"/>
            <a:ext cx="4800224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F947D672-DDE7-4F36-B79C-4245C5D115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3847EEE-7B57-1772-1ED5-D313BE90C2F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AEB70FCE-6EB9-27D0-3231-4ACAF15BFA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575729" y="6539714"/>
            <a:ext cx="4679216" cy="318286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1300" baseline="0"/>
            </a:lvl1pPr>
            <a:lvl2pPr marL="457200" indent="0">
              <a:buFontTx/>
              <a:buNone/>
              <a:defRPr sz="1300" baseline="0"/>
            </a:lvl2pPr>
            <a:lvl3pPr marL="914400" indent="0">
              <a:buFontTx/>
              <a:buNone/>
              <a:defRPr sz="1300" baseline="0"/>
            </a:lvl3pPr>
            <a:lvl4pPr marL="1371600" indent="0">
              <a:buFontTx/>
              <a:buNone/>
              <a:defRPr sz="1300" baseline="0"/>
            </a:lvl4pPr>
            <a:lvl5pPr marL="1828800" indent="0">
              <a:buFontTx/>
              <a:buNone/>
              <a:defRPr sz="1300" baseline="0"/>
            </a:lvl5pPr>
          </a:lstStyle>
          <a:p>
            <a:pPr lvl="0"/>
            <a:r>
              <a:rPr lang="en-US" dirty="0"/>
              <a:t>Insert-&gt;Header and Footer-&gt;Type Customizable Name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C8BD71F8-36C7-0D6F-BA71-A4EC45774EBB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4183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2400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4078664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616385" y="4078664"/>
            <a:ext cx="2973372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2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063514" y="4078663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E7A2738-1D29-40DE-AACF-F60CD708E892}"/>
              </a:ext>
            </a:extLst>
          </p:cNvPr>
          <p:cNvCxnSpPr>
            <a:cxnSpLocks/>
          </p:cNvCxnSpPr>
          <p:nvPr userDrawn="1"/>
        </p:nvCxnSpPr>
        <p:spPr>
          <a:xfrm>
            <a:off x="3443288" y="2921860"/>
            <a:ext cx="17335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itle 1">
            <a:extLst>
              <a:ext uri="{FF2B5EF4-FFF2-40B4-BE49-F238E27FC236}">
                <a16:creationId xmlns:a16="http://schemas.microsoft.com/office/drawing/2014/main" id="{7C3D46F0-0006-469D-9C96-A2B5BF7087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A90011-EBAB-AA7A-0BEB-A6874C70FDA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A6ACD5D-F5F8-A848-B9BA-91AAB700F112}"/>
              </a:ext>
            </a:extLst>
          </p:cNvPr>
          <p:cNvCxnSpPr>
            <a:cxnSpLocks/>
          </p:cNvCxnSpPr>
          <p:nvPr userDrawn="1"/>
        </p:nvCxnSpPr>
        <p:spPr>
          <a:xfrm>
            <a:off x="7013575" y="2921860"/>
            <a:ext cx="169268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97647B0F-BD82-D7F9-C2D2-78E74B93D82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75729" y="6539714"/>
            <a:ext cx="4679216" cy="318286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1300" baseline="0"/>
            </a:lvl1pPr>
            <a:lvl2pPr marL="457200" indent="0">
              <a:buFontTx/>
              <a:buNone/>
              <a:defRPr sz="1300" baseline="0"/>
            </a:lvl2pPr>
            <a:lvl3pPr marL="914400" indent="0">
              <a:buFontTx/>
              <a:buNone/>
              <a:defRPr sz="1300" baseline="0"/>
            </a:lvl3pPr>
            <a:lvl4pPr marL="1371600" indent="0">
              <a:buFontTx/>
              <a:buNone/>
              <a:defRPr sz="1300" baseline="0"/>
            </a:lvl4pPr>
            <a:lvl5pPr marL="1828800" indent="0">
              <a:buFontTx/>
              <a:buNone/>
              <a:defRPr sz="1300" baseline="0"/>
            </a:lvl5pPr>
          </a:lstStyle>
          <a:p>
            <a:pPr lvl="0"/>
            <a:r>
              <a:rPr lang="en-US" dirty="0"/>
              <a:t>Insert-&gt;Header and Footer-&gt;Type Customizable Name</a:t>
            </a: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7E67C6A6-8114-73E3-9530-83F659442862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951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68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1316" userDrawn="1">
          <p15:clr>
            <a:srgbClr val="FBAE40"/>
          </p15:clr>
        </p15:guide>
        <p15:guide id="9" orient="horz" pos="2366" userDrawn="1">
          <p15:clr>
            <a:srgbClr val="FBAE40"/>
          </p15:clr>
        </p15:guide>
        <p15:guide id="14" pos="5544" userDrawn="1">
          <p15:clr>
            <a:srgbClr val="FBAE40"/>
          </p15:clr>
        </p15:guide>
        <p15:guide id="15" pos="6600" userDrawn="1">
          <p15:clr>
            <a:srgbClr val="FBAE40"/>
          </p15:clr>
        </p15:guide>
        <p15:guide id="16" pos="1066" userDrawn="1">
          <p15:clr>
            <a:srgbClr val="FBAE40"/>
          </p15:clr>
        </p15:guide>
        <p15:guide id="17" pos="2118" userDrawn="1">
          <p15:clr>
            <a:srgbClr val="FBAE40"/>
          </p15:clr>
        </p15:guide>
        <p15:guide id="18" pos="3313" userDrawn="1">
          <p15:clr>
            <a:srgbClr val="FBAE40"/>
          </p15:clr>
        </p15:guide>
        <p15:guide id="19" pos="4370" userDrawn="1">
          <p15:clr>
            <a:srgbClr val="FBAE40"/>
          </p15:clr>
        </p15:guide>
        <p15:guide id="20" pos="2169" userDrawn="1">
          <p15:clr>
            <a:srgbClr val="FBAE40"/>
          </p15:clr>
        </p15:guide>
        <p15:guide id="21" pos="3261" userDrawn="1">
          <p15:clr>
            <a:srgbClr val="FBAE40"/>
          </p15:clr>
        </p15:guide>
        <p15:guide id="22" pos="4418" userDrawn="1">
          <p15:clr>
            <a:srgbClr val="FBAE40"/>
          </p15:clr>
        </p15:guide>
        <p15:guide id="23" pos="5490" userDrawn="1">
          <p15:clr>
            <a:srgbClr val="FBAE40"/>
          </p15:clr>
        </p15:guide>
        <p15:guide id="24" pos="6657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952500" y="4078664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7F2CE8-9E91-4C86-99AB-686A9C810419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627518" y="4078664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BC06D7C8-7D2D-4A80-B5B8-174F5056AA0B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205617" y="4078664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8FC2F9F8-450A-4433-BAFC-DCD0001FAF1D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880634" y="4073057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</a:extLst>
          </p:cNvPr>
          <p:cNvCxnSpPr>
            <a:cxnSpLocks/>
          </p:cNvCxnSpPr>
          <p:nvPr userDrawn="1"/>
        </p:nvCxnSpPr>
        <p:spPr>
          <a:xfrm>
            <a:off x="3048000" y="2921860"/>
            <a:ext cx="8382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itle 1">
            <a:extLst>
              <a:ext uri="{FF2B5EF4-FFF2-40B4-BE49-F238E27FC236}">
                <a16:creationId xmlns:a16="http://schemas.microsoft.com/office/drawing/2014/main" id="{1B9DD2E6-4011-470E-85A1-9331B2E255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31DC1DA-C3FD-AB7E-48D3-691676123C9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484D14F-B31B-CAB8-5FB9-945EA37FC8EF}"/>
              </a:ext>
            </a:extLst>
          </p:cNvPr>
          <p:cNvCxnSpPr>
            <a:cxnSpLocks/>
          </p:cNvCxnSpPr>
          <p:nvPr userDrawn="1"/>
        </p:nvCxnSpPr>
        <p:spPr>
          <a:xfrm>
            <a:off x="5715000" y="2921860"/>
            <a:ext cx="7493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2ABC3FA-D70B-45FB-B0C5-595AA93535D8}"/>
              </a:ext>
            </a:extLst>
          </p:cNvPr>
          <p:cNvCxnSpPr>
            <a:cxnSpLocks/>
          </p:cNvCxnSpPr>
          <p:nvPr userDrawn="1"/>
        </p:nvCxnSpPr>
        <p:spPr>
          <a:xfrm>
            <a:off x="8305800" y="2921860"/>
            <a:ext cx="83502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500628AE-479F-9DEF-98A4-4B6F587416F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75729" y="6539714"/>
            <a:ext cx="4679216" cy="318286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1300" baseline="0"/>
            </a:lvl1pPr>
            <a:lvl2pPr marL="457200" indent="0">
              <a:buFontTx/>
              <a:buNone/>
              <a:defRPr sz="1300" baseline="0"/>
            </a:lvl2pPr>
            <a:lvl3pPr marL="914400" indent="0">
              <a:buFontTx/>
              <a:buNone/>
              <a:defRPr sz="1300" baseline="0"/>
            </a:lvl3pPr>
            <a:lvl4pPr marL="1371600" indent="0">
              <a:buFontTx/>
              <a:buNone/>
              <a:defRPr sz="1300" baseline="0"/>
            </a:lvl4pPr>
            <a:lvl5pPr marL="1828800" indent="0">
              <a:buFontTx/>
              <a:buNone/>
              <a:defRPr sz="1300" baseline="0"/>
            </a:lvl5pPr>
          </a:lstStyle>
          <a:p>
            <a:pPr lvl="0"/>
            <a:r>
              <a:rPr lang="en-US" dirty="0"/>
              <a:t>Insert-&gt;Header and Footer-&gt;Type Customizable Name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FB617AE9-9221-2FF1-B4EE-6D815ABA3C11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3895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pos="816" userDrawn="1">
          <p15:clr>
            <a:srgbClr val="FBAE40"/>
          </p15:clr>
        </p15:guide>
        <p15:guide id="9" pos="1868" userDrawn="1">
          <p15:clr>
            <a:srgbClr val="FBAE40"/>
          </p15:clr>
        </p15:guide>
        <p15:guide id="10" pos="2500" userDrawn="1">
          <p15:clr>
            <a:srgbClr val="FBAE40"/>
          </p15:clr>
        </p15:guide>
        <p15:guide id="11" pos="3548" userDrawn="1">
          <p15:clr>
            <a:srgbClr val="FBAE40"/>
          </p15:clr>
        </p15:guide>
        <p15:guide id="12" pos="4124" userDrawn="1">
          <p15:clr>
            <a:srgbClr val="FBAE40"/>
          </p15:clr>
        </p15:guide>
        <p15:guide id="13" pos="5175" userDrawn="1">
          <p15:clr>
            <a:srgbClr val="FBAE40"/>
          </p15:clr>
        </p15:guide>
        <p15:guide id="14" pos="5813" userDrawn="1">
          <p15:clr>
            <a:srgbClr val="FBAE40"/>
          </p15:clr>
        </p15:guide>
        <p15:guide id="15" pos="6864" userDrawn="1">
          <p15:clr>
            <a:srgbClr val="FBAE40"/>
          </p15:clr>
        </p15:guide>
        <p15:guide id="16" orient="horz" pos="1315" userDrawn="1">
          <p15:clr>
            <a:srgbClr val="FBAE40"/>
          </p15:clr>
        </p15:guide>
        <p15:guide id="17" orient="horz" pos="2367" userDrawn="1">
          <p15:clr>
            <a:srgbClr val="FBAE40"/>
          </p15:clr>
        </p15:guide>
        <p15:guide id="18" pos="1920" userDrawn="1">
          <p15:clr>
            <a:srgbClr val="FBAE40"/>
          </p15:clr>
        </p15:guide>
        <p15:guide id="19" pos="2448" userDrawn="1">
          <p15:clr>
            <a:srgbClr val="FBAE40"/>
          </p15:clr>
        </p15:guide>
        <p15:guide id="20" pos="3600" userDrawn="1">
          <p15:clr>
            <a:srgbClr val="FBAE40"/>
          </p15:clr>
        </p15:guide>
        <p15:guide id="21" pos="4072" userDrawn="1">
          <p15:clr>
            <a:srgbClr val="FBAE40"/>
          </p15:clr>
        </p15:guide>
        <p15:guide id="22" pos="5232" userDrawn="1">
          <p15:clr>
            <a:srgbClr val="FBAE40"/>
          </p15:clr>
        </p15:guide>
        <p15:guide id="23" pos="5758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175438" y="4078664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</a:extLst>
          </p:cNvPr>
          <p:cNvCxnSpPr>
            <a:cxnSpLocks/>
          </p:cNvCxnSpPr>
          <p:nvPr userDrawn="1"/>
        </p:nvCxnSpPr>
        <p:spPr>
          <a:xfrm>
            <a:off x="2825750" y="2921860"/>
            <a:ext cx="36512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9B9DF875-9EAF-4928-8E91-6599CCEAADEE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225991" y="4080927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2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FCAF8AD6-3AD0-422C-B775-D4163897266E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5285614" y="4095574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3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7322EF39-6BE8-4D2B-B814-5743037B71F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7325607" y="4098102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4</a:t>
            </a:r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0D14923E-7CAE-49B7-9668-7B538ECFDC5F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9419080" y="4107460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5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C7E2EA4D-EFA8-4B7C-9585-ADB07DA2D9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3E57EF6-6A46-C262-4D5B-570FD5AFE8A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59B4F0C-FBF6-6B23-6019-CE0930AF8B81}"/>
              </a:ext>
            </a:extLst>
          </p:cNvPr>
          <p:cNvCxnSpPr>
            <a:cxnSpLocks/>
          </p:cNvCxnSpPr>
          <p:nvPr userDrawn="1"/>
        </p:nvCxnSpPr>
        <p:spPr>
          <a:xfrm>
            <a:off x="4873625" y="2921860"/>
            <a:ext cx="36512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9D5E7EB7-C08C-A706-75F5-163114F556B0}"/>
              </a:ext>
            </a:extLst>
          </p:cNvPr>
          <p:cNvCxnSpPr>
            <a:cxnSpLocks/>
          </p:cNvCxnSpPr>
          <p:nvPr userDrawn="1"/>
        </p:nvCxnSpPr>
        <p:spPr>
          <a:xfrm>
            <a:off x="6931025" y="2921860"/>
            <a:ext cx="36512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C79DC6E-06D3-01FD-6A70-A0F2D9B643AA}"/>
              </a:ext>
            </a:extLst>
          </p:cNvPr>
          <p:cNvCxnSpPr>
            <a:cxnSpLocks/>
          </p:cNvCxnSpPr>
          <p:nvPr userDrawn="1"/>
        </p:nvCxnSpPr>
        <p:spPr>
          <a:xfrm>
            <a:off x="8985250" y="2921860"/>
            <a:ext cx="36512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58BCC5BE-76D5-EA97-AB45-D26134E42F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75729" y="6539714"/>
            <a:ext cx="4679216" cy="318286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1300" baseline="0"/>
            </a:lvl1pPr>
            <a:lvl2pPr marL="457200" indent="0">
              <a:buFontTx/>
              <a:buNone/>
              <a:defRPr sz="1300" baseline="0"/>
            </a:lvl2pPr>
            <a:lvl3pPr marL="914400" indent="0">
              <a:buFontTx/>
              <a:buNone/>
              <a:defRPr sz="1300" baseline="0"/>
            </a:lvl3pPr>
            <a:lvl4pPr marL="1371600" indent="0">
              <a:buFontTx/>
              <a:buNone/>
              <a:defRPr sz="1300" baseline="0"/>
            </a:lvl4pPr>
            <a:lvl5pPr marL="1828800" indent="0">
              <a:buFontTx/>
              <a:buNone/>
              <a:defRPr sz="1300" baseline="0"/>
            </a:lvl5pPr>
          </a:lstStyle>
          <a:p>
            <a:pPr lvl="0"/>
            <a:r>
              <a:rPr lang="en-US" dirty="0"/>
              <a:t>Insert-&gt;Header and Footer-&gt;Type Customizable Name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73D2A58-F486-9EB8-D8FB-EA5FA2896940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075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318" userDrawn="1">
          <p15:clr>
            <a:srgbClr val="FBAE40"/>
          </p15:clr>
        </p15:guide>
        <p15:guide id="9" orient="horz" pos="1358" userDrawn="1">
          <p15:clr>
            <a:srgbClr val="FBAE40"/>
          </p15:clr>
        </p15:guide>
        <p15:guide id="10" pos="772" userDrawn="1">
          <p15:clr>
            <a:srgbClr val="FBAE40"/>
          </p15:clr>
        </p15:guide>
        <p15:guide id="11" pos="1724" userDrawn="1">
          <p15:clr>
            <a:srgbClr val="FBAE40"/>
          </p15:clr>
        </p15:guide>
        <p15:guide id="12" pos="3356" userDrawn="1">
          <p15:clr>
            <a:srgbClr val="FBAE40"/>
          </p15:clr>
        </p15:guide>
        <p15:guide id="13" pos="3016" userDrawn="1">
          <p15:clr>
            <a:srgbClr val="FBAE40"/>
          </p15:clr>
        </p15:guide>
        <p15:guide id="14" pos="1464" userDrawn="1">
          <p15:clr>
            <a:srgbClr val="FBAE40"/>
          </p15:clr>
        </p15:guide>
        <p15:guide id="15" pos="4308" userDrawn="1">
          <p15:clr>
            <a:srgbClr val="FBAE40"/>
          </p15:clr>
        </p15:guide>
        <p15:guide id="16" pos="4649" userDrawn="1">
          <p15:clr>
            <a:srgbClr val="FBAE40"/>
          </p15:clr>
        </p15:guide>
        <p15:guide id="17" pos="5606" userDrawn="1">
          <p15:clr>
            <a:srgbClr val="FBAE40"/>
          </p15:clr>
        </p15:guide>
        <p15:guide id="19" pos="7512" userDrawn="1">
          <p15:clr>
            <a:srgbClr val="FBAE40"/>
          </p15:clr>
        </p15:guide>
        <p15:guide id="20" pos="1780" userDrawn="1">
          <p15:clr>
            <a:srgbClr val="FBAE40"/>
          </p15:clr>
        </p15:guide>
        <p15:guide id="21" pos="2010" userDrawn="1">
          <p15:clr>
            <a:srgbClr val="FBAE40"/>
          </p15:clr>
        </p15:guide>
        <p15:guide id="22" pos="3072" userDrawn="1">
          <p15:clr>
            <a:srgbClr val="FBAE40"/>
          </p15:clr>
        </p15:guide>
        <p15:guide id="23" pos="3300" userDrawn="1">
          <p15:clr>
            <a:srgbClr val="FBAE40"/>
          </p15:clr>
        </p15:guide>
        <p15:guide id="24" pos="4366" userDrawn="1">
          <p15:clr>
            <a:srgbClr val="FBAE40"/>
          </p15:clr>
        </p15:guide>
        <p15:guide id="25" pos="7056" userDrawn="1">
          <p15:clr>
            <a:srgbClr val="FBAE40"/>
          </p15:clr>
        </p15:guide>
        <p15:guide id="26" pos="5660" userDrawn="1">
          <p15:clr>
            <a:srgbClr val="FBAE40"/>
          </p15:clr>
        </p15:guide>
        <p15:guide id="27" pos="7464" userDrawn="1">
          <p15:clr>
            <a:srgbClr val="FBAE40"/>
          </p15:clr>
        </p15:guide>
        <p15:guide id="28" pos="2064" userDrawn="1">
          <p15:clr>
            <a:srgbClr val="FBAE40"/>
          </p15:clr>
        </p15:guide>
        <p15:guide id="29" userDrawn="1">
          <p15:clr>
            <a:srgbClr val="FBAE40"/>
          </p15:clr>
        </p15:guide>
        <p15:guide id="30" pos="5888" userDrawn="1">
          <p15:clr>
            <a:srgbClr val="FBAE40"/>
          </p15:clr>
        </p15:guide>
        <p15:guide id="31" pos="5944" userDrawn="1">
          <p15:clr>
            <a:srgbClr val="FBAE40"/>
          </p15:clr>
        </p15:guide>
        <p15:guide id="32" pos="7416" userDrawn="1">
          <p15:clr>
            <a:srgbClr val="FBAE40"/>
          </p15:clr>
        </p15:guide>
        <p15:guide id="33" pos="6896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3548916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14BCF34-4793-417C-89B0-69C4E4B55BF8}"/>
              </a:ext>
            </a:extLst>
          </p:cNvPr>
          <p:cNvGrpSpPr/>
          <p:nvPr userDrawn="1"/>
        </p:nvGrpSpPr>
        <p:grpSpPr>
          <a:xfrm>
            <a:off x="4376691" y="1679383"/>
            <a:ext cx="3429739" cy="4264218"/>
            <a:chOff x="4376691" y="719666"/>
            <a:chExt cx="3429739" cy="526072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336E4CD-9037-4D69-A3E3-6380D9131A19}"/>
                </a:ext>
              </a:extLst>
            </p:cNvPr>
            <p:cNvCxnSpPr/>
            <p:nvPr userDrawn="1"/>
          </p:nvCxnSpPr>
          <p:spPr>
            <a:xfrm>
              <a:off x="4376691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A77083-F133-420F-93AD-77761878E852}"/>
                </a:ext>
              </a:extLst>
            </p:cNvPr>
            <p:cNvCxnSpPr/>
            <p:nvPr userDrawn="1"/>
          </p:nvCxnSpPr>
          <p:spPr>
            <a:xfrm>
              <a:off x="7806430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4546365"/>
            <a:ext cx="3166740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616385" y="3537679"/>
            <a:ext cx="2973372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616386" y="4535128"/>
            <a:ext cx="2973372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063514" y="3537679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8063515" y="4535128"/>
            <a:ext cx="3166740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B103BAF8-AE0C-4C2A-AFFE-5EFC74007B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C29AABA-668F-408C-81ED-9A30ED0A4BE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49325" y="1684461"/>
            <a:ext cx="3170238" cy="162160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3C3EF38F-8A6A-4B49-A1A2-467E7797A51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602447" y="1677611"/>
            <a:ext cx="2987311" cy="162160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DDD8951C-5A36-4D07-AB7C-0F597B3D797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72642" y="1684461"/>
            <a:ext cx="3166858" cy="162160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909F9FE-688A-0314-3FCB-DECACE86191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A4260EDB-479D-1809-25F7-7026D1D6729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75729" y="6539714"/>
            <a:ext cx="4679216" cy="318286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1300" baseline="0"/>
            </a:lvl1pPr>
            <a:lvl2pPr marL="457200" indent="0">
              <a:buFontTx/>
              <a:buNone/>
              <a:defRPr sz="1300" baseline="0"/>
            </a:lvl2pPr>
            <a:lvl3pPr marL="914400" indent="0">
              <a:buFontTx/>
              <a:buNone/>
              <a:defRPr sz="1300" baseline="0"/>
            </a:lvl3pPr>
            <a:lvl4pPr marL="1371600" indent="0">
              <a:buFontTx/>
              <a:buNone/>
              <a:defRPr sz="1300" baseline="0"/>
            </a:lvl4pPr>
            <a:lvl5pPr marL="1828800" indent="0">
              <a:buFontTx/>
              <a:buNone/>
              <a:defRPr sz="1300" baseline="0"/>
            </a:lvl5pPr>
          </a:lstStyle>
          <a:p>
            <a:pPr lvl="0"/>
            <a:r>
              <a:rPr lang="en-US" dirty="0"/>
              <a:t>Insert-&gt;Header and Footer-&gt;Type Customizable Name</a:t>
            </a:r>
          </a:p>
        </p:txBody>
      </p:sp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5FC41B9A-FCFA-1172-37A7-AB47B0D25ECB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6820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7" orient="horz" pos="3744">
          <p15:clr>
            <a:srgbClr val="FBAE40"/>
          </p15:clr>
        </p15:guide>
        <p15:guide id="8" orient="horz" pos="697">
          <p15:clr>
            <a:srgbClr val="FBAE40"/>
          </p15:clr>
        </p15:guide>
        <p15:guide id="9" orient="horz" pos="240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E21D4365-BAA8-4F76-87AD-1A328301E29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49325" y="1684461"/>
            <a:ext cx="2373939" cy="1621608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3545060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14BCF34-4793-417C-89B0-69C4E4B55BF8}"/>
              </a:ext>
            </a:extLst>
          </p:cNvPr>
          <p:cNvGrpSpPr/>
          <p:nvPr userDrawn="1"/>
        </p:nvGrpSpPr>
        <p:grpSpPr>
          <a:xfrm>
            <a:off x="3524250" y="1686757"/>
            <a:ext cx="5149850" cy="4256844"/>
            <a:chOff x="3524250" y="719666"/>
            <a:chExt cx="5149850" cy="526072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336E4CD-9037-4D69-A3E3-6380D9131A19}"/>
                </a:ext>
              </a:extLst>
            </p:cNvPr>
            <p:cNvCxnSpPr/>
            <p:nvPr userDrawn="1"/>
          </p:nvCxnSpPr>
          <p:spPr>
            <a:xfrm>
              <a:off x="3524250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A77083-F133-420F-93AD-77761878E852}"/>
                </a:ext>
              </a:extLst>
            </p:cNvPr>
            <p:cNvCxnSpPr/>
            <p:nvPr userDrawn="1"/>
          </p:nvCxnSpPr>
          <p:spPr>
            <a:xfrm>
              <a:off x="8674100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4535130"/>
            <a:ext cx="2358867" cy="14084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737133" y="3558966"/>
            <a:ext cx="214876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737134" y="4535130"/>
            <a:ext cx="2148760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306107" y="3558966"/>
            <a:ext cx="214876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306108" y="4535130"/>
            <a:ext cx="2148760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8875080" y="3548916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8875081" y="4525080"/>
            <a:ext cx="2358867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/>
          <p:nvPr userDrawn="1"/>
        </p:nvCxnSpPr>
        <p:spPr>
          <a:xfrm>
            <a:off x="6096000" y="1686758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itle 1">
            <a:extLst>
              <a:ext uri="{FF2B5EF4-FFF2-40B4-BE49-F238E27FC236}">
                <a16:creationId xmlns:a16="http://schemas.microsoft.com/office/drawing/2014/main" id="{D42FEC1B-FCF8-4508-B227-27323879AC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8" name="Picture Placeholder 3">
            <a:extLst>
              <a:ext uri="{FF2B5EF4-FFF2-40B4-BE49-F238E27FC236}">
                <a16:creationId xmlns:a16="http://schemas.microsoft.com/office/drawing/2014/main" id="{61DB74C6-E1E3-4A4F-A899-AE944C4BC2CD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740308" y="1684461"/>
            <a:ext cx="2154706" cy="1621608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9" name="Picture Placeholder 3">
            <a:extLst>
              <a:ext uri="{FF2B5EF4-FFF2-40B4-BE49-F238E27FC236}">
                <a16:creationId xmlns:a16="http://schemas.microsoft.com/office/drawing/2014/main" id="{87834FAF-E63C-4237-A219-3A85ABAC9EE3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303337" y="1684461"/>
            <a:ext cx="2154706" cy="1621608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06A5C640-1D0E-4428-AC28-148AE98A7B3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881435" y="1680693"/>
            <a:ext cx="2349365" cy="1621608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A3ADF20-051D-0468-3294-0CE22DD586C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3C48C7F6-546B-E259-95A8-D317BBAB8CF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575729" y="6539714"/>
            <a:ext cx="4679216" cy="318286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1300" baseline="0"/>
            </a:lvl1pPr>
            <a:lvl2pPr marL="457200" indent="0">
              <a:buFontTx/>
              <a:buNone/>
              <a:defRPr sz="1300" baseline="0"/>
            </a:lvl2pPr>
            <a:lvl3pPr marL="914400" indent="0">
              <a:buFontTx/>
              <a:buNone/>
              <a:defRPr sz="1300" baseline="0"/>
            </a:lvl3pPr>
            <a:lvl4pPr marL="1371600" indent="0">
              <a:buFontTx/>
              <a:buNone/>
              <a:defRPr sz="1300" baseline="0"/>
            </a:lvl4pPr>
            <a:lvl5pPr marL="1828800" indent="0">
              <a:buFontTx/>
              <a:buNone/>
              <a:defRPr sz="1300" baseline="0"/>
            </a:lvl5pPr>
          </a:lstStyle>
          <a:p>
            <a:pPr lvl="0"/>
            <a:r>
              <a:rPr lang="en-US" dirty="0"/>
              <a:t>Insert-&gt;Header and Footer-&gt;Type Customizable Name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0E71239-E0C1-04AC-A5F1-6AB44F76757B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021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1" y="3545060"/>
            <a:ext cx="183508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4535130"/>
            <a:ext cx="1835088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05DD3A4-1F16-4549-AF79-33A7C7667FE8}"/>
              </a:ext>
            </a:extLst>
          </p:cNvPr>
          <p:cNvGrpSpPr/>
          <p:nvPr userDrawn="1"/>
        </p:nvGrpSpPr>
        <p:grpSpPr>
          <a:xfrm>
            <a:off x="3011869" y="1686759"/>
            <a:ext cx="6172262" cy="4256842"/>
            <a:chOff x="3011869" y="1686758"/>
            <a:chExt cx="6172262" cy="4293629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336E4CD-9037-4D69-A3E3-6380D9131A1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011869" y="1686758"/>
              <a:ext cx="0" cy="4293628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A77083-F133-420F-93AD-77761878E85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31909" y="1686758"/>
              <a:ext cx="0" cy="4293628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EF932C4-F1C3-47F2-84B8-FEC885C1843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066192" y="1686758"/>
              <a:ext cx="0" cy="4293629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5F5ADDF-F780-4384-87F4-30070C81BB2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184131" y="1686758"/>
              <a:ext cx="0" cy="4293628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ACA73044-ABA5-4A68-81D4-75723F104CF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229003" y="3545060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D69FEDBA-37CD-4D7E-A729-6821E598E67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229004" y="4535130"/>
            <a:ext cx="1617953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B96DFA0C-E450-4893-8C79-6243F5697984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5281223" y="3545060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E9D9C274-DDDD-4725-8A7B-113147DD7832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5281224" y="4535130"/>
            <a:ext cx="1617953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F93742B6-D009-4AB4-BBDC-24522E901BB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349043" y="3545060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90357619-5F6A-4C63-90C3-32B37CE73C91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349044" y="4535130"/>
            <a:ext cx="1617953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035F8812-D495-478D-828C-D8CF0753EEB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9401266" y="3545060"/>
            <a:ext cx="183508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338FA747-D085-4909-A6FE-575A5C652420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9401267" y="4535130"/>
            <a:ext cx="1838233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8F3E476F-E407-4406-BB4F-38E5453315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2" name="Picture Placeholder 3">
            <a:extLst>
              <a:ext uri="{FF2B5EF4-FFF2-40B4-BE49-F238E27FC236}">
                <a16:creationId xmlns:a16="http://schemas.microsoft.com/office/drawing/2014/main" id="{14F11A61-EE32-4596-8BBC-0626131F1E6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99" y="1684461"/>
            <a:ext cx="1842236" cy="162160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9" name="Picture Placeholder 3">
            <a:extLst>
              <a:ext uri="{FF2B5EF4-FFF2-40B4-BE49-F238E27FC236}">
                <a16:creationId xmlns:a16="http://schemas.microsoft.com/office/drawing/2014/main" id="{A76DD000-F678-4F74-B689-3C21D4B60D4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229003" y="1680599"/>
            <a:ext cx="1617954" cy="162160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Picture Placeholder 3">
            <a:extLst>
              <a:ext uri="{FF2B5EF4-FFF2-40B4-BE49-F238E27FC236}">
                <a16:creationId xmlns:a16="http://schemas.microsoft.com/office/drawing/2014/main" id="{123E9D90-8EEF-4864-BB43-ED190DB0B44F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287023" y="1673225"/>
            <a:ext cx="1617954" cy="162160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1" name="Picture Placeholder 3">
            <a:extLst>
              <a:ext uri="{FF2B5EF4-FFF2-40B4-BE49-F238E27FC236}">
                <a16:creationId xmlns:a16="http://schemas.microsoft.com/office/drawing/2014/main" id="{2B2CFB9A-A9AE-487A-9D9A-22147BC5B8A1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346978" y="1678310"/>
            <a:ext cx="1617954" cy="162160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2" name="Picture Placeholder 3">
            <a:extLst>
              <a:ext uri="{FF2B5EF4-FFF2-40B4-BE49-F238E27FC236}">
                <a16:creationId xmlns:a16="http://schemas.microsoft.com/office/drawing/2014/main" id="{0E1D3434-C81E-4BE5-A058-CC08F924600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9394654" y="1686759"/>
            <a:ext cx="1844846" cy="162160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E417177-9740-009B-336C-CD9397B7CDB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DCAD2314-A075-658F-1664-44E3305E5E0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575729" y="6539714"/>
            <a:ext cx="4679216" cy="318286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1300" baseline="0"/>
            </a:lvl1pPr>
            <a:lvl2pPr marL="457200" indent="0">
              <a:buFontTx/>
              <a:buNone/>
              <a:defRPr sz="1300" baseline="0"/>
            </a:lvl2pPr>
            <a:lvl3pPr marL="914400" indent="0">
              <a:buFontTx/>
              <a:buNone/>
              <a:defRPr sz="1300" baseline="0"/>
            </a:lvl3pPr>
            <a:lvl4pPr marL="1371600" indent="0">
              <a:buFontTx/>
              <a:buNone/>
              <a:defRPr sz="1300" baseline="0"/>
            </a:lvl4pPr>
            <a:lvl5pPr marL="1828800" indent="0">
              <a:buFontTx/>
              <a:buNone/>
              <a:defRPr sz="1300" baseline="0"/>
            </a:lvl5pPr>
          </a:lstStyle>
          <a:p>
            <a:pPr lvl="0"/>
            <a:r>
              <a:rPr lang="en-US" dirty="0"/>
              <a:t>Insert-&gt;Header and Footer-&gt;Type Customizable Name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6E5EFF98-ADBF-6CEF-0AEA-81947E94052D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4568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500" y="389509"/>
            <a:ext cx="10287000" cy="1331865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 </a:t>
            </a:r>
            <a:br>
              <a:rPr lang="en-US" dirty="0"/>
            </a:br>
            <a:r>
              <a:rPr lang="en-US" dirty="0"/>
              <a:t>that runs to two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2050741"/>
            <a:ext cx="10287000" cy="3892859"/>
          </a:xfrm>
        </p:spPr>
        <p:txBody>
          <a:bodyPr lIns="0" tIns="0" rIns="0" bIns="0"/>
          <a:lstStyle>
            <a:lvl1pPr marL="0" indent="0">
              <a:buClr>
                <a:schemeClr val="tx2"/>
              </a:buClr>
              <a:buSzPct val="95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1430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952500" y="17340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B3026BD-8233-4CE9-BFDD-A9E26AEFE3EF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CB4C1B-0A69-054B-6800-6C203E38A1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CC81CF23-183D-2353-4E0F-568EE1A2CCA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75729" y="6539714"/>
            <a:ext cx="4679216" cy="318286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1300" baseline="0"/>
            </a:lvl1pPr>
            <a:lvl2pPr marL="457200" indent="0">
              <a:buFontTx/>
              <a:buNone/>
              <a:defRPr sz="1300" baseline="0"/>
            </a:lvl2pPr>
            <a:lvl3pPr marL="914400" indent="0">
              <a:buFontTx/>
              <a:buNone/>
              <a:defRPr sz="1300" baseline="0"/>
            </a:lvl3pPr>
            <a:lvl4pPr marL="1371600" indent="0">
              <a:buFontTx/>
              <a:buNone/>
              <a:defRPr sz="1300" baseline="0"/>
            </a:lvl4pPr>
            <a:lvl5pPr marL="1828800" indent="0">
              <a:buFontTx/>
              <a:buNone/>
              <a:defRPr sz="1300" baseline="0"/>
            </a:lvl5pPr>
          </a:lstStyle>
          <a:p>
            <a:pPr lvl="0"/>
            <a:r>
              <a:rPr lang="en-US" dirty="0"/>
              <a:t>Insert-&gt;Header and Footer-&gt;Type Customizable Name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42037C0-D5E4-AD2E-ECED-E9336924D929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9633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pos="7080" userDrawn="1">
          <p15:clr>
            <a:srgbClr val="FBAE40"/>
          </p15:clr>
        </p15:guide>
        <p15:guide id="8" orient="horz" pos="374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DE423193-F2CF-43C4-A4FA-5D8A65CDD7AE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42EEDE3-0B18-E049-BE23-974E50C7297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171534" y="0"/>
            <a:ext cx="5029200" cy="6389511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F31F03A-71CF-475D-8A3C-99FC106D73E8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20">
            <a:extLst>
              <a:ext uri="{FF2B5EF4-FFF2-40B4-BE49-F238E27FC236}">
                <a16:creationId xmlns:a16="http://schemas.microsoft.com/office/drawing/2014/main" id="{2BA8F287-92C7-4FFD-A7E9-45864F8E91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9325" y="498296"/>
            <a:ext cx="5260975" cy="89611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47404DB8-B6AC-4389-8E6E-A115840D1D7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499" y="1686757"/>
            <a:ext cx="5257801" cy="4256843"/>
          </a:xfrm>
        </p:spPr>
        <p:txBody>
          <a:bodyPr lIns="0" tIns="0" rIns="0" bIns="0"/>
          <a:lstStyle>
            <a:lvl1pPr marL="0" indent="0">
              <a:buClr>
                <a:schemeClr val="tx2"/>
              </a:buClr>
              <a:buSzPct val="95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1430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91ECE11-C8F6-5981-ED85-B1E4043F460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FF53585C-08C3-FE89-08FB-9DCA034420D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75729" y="6539714"/>
            <a:ext cx="4679216" cy="318286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1300" baseline="0"/>
            </a:lvl1pPr>
            <a:lvl2pPr marL="457200" indent="0">
              <a:buFontTx/>
              <a:buNone/>
              <a:defRPr sz="1300" baseline="0"/>
            </a:lvl2pPr>
            <a:lvl3pPr marL="914400" indent="0">
              <a:buFontTx/>
              <a:buNone/>
              <a:defRPr sz="1300" baseline="0"/>
            </a:lvl3pPr>
            <a:lvl4pPr marL="1371600" indent="0">
              <a:buFontTx/>
              <a:buNone/>
              <a:defRPr sz="1300" baseline="0"/>
            </a:lvl4pPr>
            <a:lvl5pPr marL="1828800" indent="0">
              <a:buFontTx/>
              <a:buNone/>
              <a:defRPr sz="1300" baseline="0"/>
            </a:lvl5pPr>
          </a:lstStyle>
          <a:p>
            <a:pPr lvl="0"/>
            <a:r>
              <a:rPr lang="en-US" dirty="0"/>
              <a:t>Insert-&gt;Header and Footer-&gt;Type Customizable Name</a:t>
            </a:r>
          </a:p>
        </p:txBody>
      </p:sp>
    </p:spTree>
    <p:extLst>
      <p:ext uri="{BB962C8B-B14F-4D97-AF65-F5344CB8AC3E}">
        <p14:creationId xmlns:p14="http://schemas.microsoft.com/office/powerpoint/2010/main" val="26255009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3912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orient="horz" pos="1056" userDrawn="1">
          <p15:clr>
            <a:srgbClr val="FBAE40"/>
          </p15:clr>
        </p15:guide>
        <p15:guide id="6" orient="horz" pos="697" userDrawn="1">
          <p15:clr>
            <a:srgbClr val="FBAE40"/>
          </p15:clr>
        </p15:guide>
        <p15:guide id="7" orient="horz" pos="2400" userDrawn="1">
          <p15:clr>
            <a:srgbClr val="FBAE40"/>
          </p15:clr>
        </p15:guide>
        <p15:guide id="8" orient="horz" pos="1692" userDrawn="1">
          <p15:clr>
            <a:srgbClr val="FBAE40"/>
          </p15:clr>
        </p15:guide>
        <p15:guide id="9" orient="horz" pos="271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3E5CE386-BEFE-FE49-A675-D93BEDF680B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159502" y="3260862"/>
            <a:ext cx="5032499" cy="3128649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 Click icon to add picture </a:t>
            </a:r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04FCC643-718F-7645-8F8D-0BFC94D050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159502" y="0"/>
            <a:ext cx="2483404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41C31617-CC11-4C42-B6D0-164DF6AFBF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713630" y="0"/>
            <a:ext cx="2483404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7524483D-CFE3-E34D-BB74-CEDD541765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365125"/>
            <a:ext cx="5254505" cy="133186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B28F420-DDD1-5E4A-9513-EAE252D759FE}"/>
              </a:ext>
            </a:extLst>
          </p:cNvPr>
          <p:cNvCxnSpPr>
            <a:cxnSpLocks/>
          </p:cNvCxnSpPr>
          <p:nvPr userDrawn="1"/>
        </p:nvCxnSpPr>
        <p:spPr>
          <a:xfrm>
            <a:off x="952500" y="17340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5D1D7B4-E242-C142-8F5F-F3301CC0249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499" y="1962386"/>
            <a:ext cx="5266450" cy="3981214"/>
          </a:xfrm>
        </p:spPr>
        <p:txBody>
          <a:bodyPr/>
          <a:lstStyle>
            <a:lvl1pPr marL="0" indent="0">
              <a:buClr>
                <a:schemeClr val="tx2"/>
              </a:buClr>
              <a:buSzPct val="95000"/>
              <a:buFontTx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1AF337-04E3-4F84-A120-0176D637DD23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06D6729-3B09-8732-1943-892036A569B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901652AB-36CE-A71B-5C37-81F95BAADC0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75729" y="6539714"/>
            <a:ext cx="4679216" cy="318286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1300" baseline="0"/>
            </a:lvl1pPr>
            <a:lvl2pPr marL="457200" indent="0">
              <a:buFontTx/>
              <a:buNone/>
              <a:defRPr sz="1300" baseline="0"/>
            </a:lvl2pPr>
            <a:lvl3pPr marL="914400" indent="0">
              <a:buFontTx/>
              <a:buNone/>
              <a:defRPr sz="1300" baseline="0"/>
            </a:lvl3pPr>
            <a:lvl4pPr marL="1371600" indent="0">
              <a:buFontTx/>
              <a:buNone/>
              <a:defRPr sz="1300" baseline="0"/>
            </a:lvl4pPr>
            <a:lvl5pPr marL="1828800" indent="0">
              <a:buFontTx/>
              <a:buNone/>
              <a:defRPr sz="1300" baseline="0"/>
            </a:lvl5pPr>
          </a:lstStyle>
          <a:p>
            <a:pPr lvl="0"/>
            <a:r>
              <a:rPr lang="en-US" dirty="0"/>
              <a:t>Insert-&gt;Header and Footer-&gt;Type Customizable Name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194D8D6-8C56-CB32-8075-755E5E13CD26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0726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3926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orient="horz" pos="240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5B3A797-13D4-A243-B1AE-4498B36D47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60098" y="5309934"/>
            <a:ext cx="6155726" cy="494797"/>
          </a:xfrm>
        </p:spPr>
        <p:txBody>
          <a:bodyPr/>
          <a:lstStyle>
            <a:lvl1pPr marL="0" indent="0" algn="l">
              <a:buNone/>
              <a:defRPr sz="2400" b="1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884DA5E7-4B71-0543-8E46-EC2A81EAE3C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60096" y="5772530"/>
            <a:ext cx="6155726" cy="49530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2024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24118" y="0"/>
            <a:ext cx="4567882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1599CAA-D363-F2CD-E71B-5138371C93D5}"/>
              </a:ext>
            </a:extLst>
          </p:cNvPr>
          <p:cNvSpPr txBox="1">
            <a:spLocks/>
          </p:cNvSpPr>
          <p:nvPr userDrawn="1"/>
        </p:nvSpPr>
        <p:spPr>
          <a:xfrm>
            <a:off x="974725" y="3004766"/>
            <a:ext cx="6649393" cy="184323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5200" dirty="0"/>
              <a:t>Presentation </a:t>
            </a:r>
            <a:br>
              <a:rPr lang="en-US" sz="5200" dirty="0"/>
            </a:br>
            <a:r>
              <a:rPr lang="en-US" sz="5200" dirty="0"/>
              <a:t>Title Maximum of </a:t>
            </a:r>
            <a:br>
              <a:rPr lang="en-US" sz="5200" dirty="0"/>
            </a:br>
            <a:r>
              <a:rPr lang="en-US" sz="5200" dirty="0"/>
              <a:t>Three Lines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C8CCC4B-9258-0A71-6B90-1A7E7CFC061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673816"/>
            <a:ext cx="768531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CD793AE-048C-D32B-8E8B-0FC675538255}"/>
              </a:ext>
            </a:extLst>
          </p:cNvPr>
          <p:cNvSpPr txBox="1">
            <a:spLocks/>
          </p:cNvSpPr>
          <p:nvPr userDrawn="1"/>
        </p:nvSpPr>
        <p:spPr>
          <a:xfrm>
            <a:off x="952500" y="1617049"/>
            <a:ext cx="6780711" cy="843744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914400" rtl="0" eaLnBrk="1" latinLnBrk="0" hangingPunct="1">
              <a:defRPr sz="22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Insert-&gt;Header and Footer-&gt;Customizable Name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BC1276-3593-C288-6EC5-8BFCB683D9E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47738" y="0"/>
            <a:ext cx="1941444" cy="120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2098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97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9325" y="494273"/>
            <a:ext cx="10290175" cy="869089"/>
          </a:xfrm>
        </p:spPr>
        <p:txBody>
          <a:bodyPr lIns="0" tIns="0" rIns="0" bIns="0"/>
          <a:lstStyle/>
          <a:p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949325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DF1F65E7-1CB7-3D42-91A9-88DA4E58EB0E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949325" y="1570038"/>
            <a:ext cx="10290175" cy="4114800"/>
          </a:xfrm>
        </p:spPr>
        <p:txBody>
          <a:bodyPr lIns="0" tIns="0" rIns="0" bIns="0"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43D990-DA2C-4325-9406-725AE2DB1D29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41DFC83-14A4-17CD-7EBD-B59E270E70C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98" y="6286499"/>
            <a:ext cx="952620" cy="571501"/>
          </a:xfrm>
          <a:prstGeom prst="rect">
            <a:avLst/>
          </a:prstGeom>
        </p:spPr>
      </p:pic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8EBE690E-DFB4-D5FE-5812-DB8A23CE419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75729" y="6539714"/>
            <a:ext cx="4679216" cy="318286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1300" baseline="0"/>
            </a:lvl1pPr>
            <a:lvl2pPr marL="457200" indent="0">
              <a:buFontTx/>
              <a:buNone/>
              <a:defRPr sz="1300" baseline="0"/>
            </a:lvl2pPr>
            <a:lvl3pPr marL="914400" indent="0">
              <a:buFontTx/>
              <a:buNone/>
              <a:defRPr sz="1300" baseline="0"/>
            </a:lvl3pPr>
            <a:lvl4pPr marL="1371600" indent="0">
              <a:buFontTx/>
              <a:buNone/>
              <a:defRPr sz="1300" baseline="0"/>
            </a:lvl4pPr>
            <a:lvl5pPr marL="1828800" indent="0">
              <a:buFontTx/>
              <a:buNone/>
              <a:defRPr sz="1300" baseline="0"/>
            </a:lvl5pPr>
          </a:lstStyle>
          <a:p>
            <a:pPr lvl="0"/>
            <a:r>
              <a:rPr lang="en-US" dirty="0"/>
              <a:t>Insert-&gt;Header and Footer-&gt;Type Customizable Name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271C3CD9-9FC8-F280-3338-F33333656EF6}"/>
              </a:ext>
            </a:extLst>
          </p:cNvPr>
          <p:cNvSpPr txBox="1">
            <a:spLocks/>
          </p:cNvSpPr>
          <p:nvPr userDrawn="1"/>
        </p:nvSpPr>
        <p:spPr>
          <a:xfrm>
            <a:off x="5794696" y="6539714"/>
            <a:ext cx="593362" cy="24077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7652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 userDrawn="1">
          <p15:clr>
            <a:srgbClr val="FBAE40"/>
          </p15:clr>
        </p15:guide>
        <p15:guide id="3" pos="7080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12064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C6ACD65-4DC5-40D8-89A9-EBA0997790E8}"/>
              </a:ext>
            </a:extLst>
          </p:cNvPr>
          <p:cNvSpPr/>
          <p:nvPr userDrawn="1"/>
        </p:nvSpPr>
        <p:spPr>
          <a:xfrm>
            <a:off x="949325" y="5019085"/>
            <a:ext cx="318908" cy="36933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38018-43AE-4329-BACA-C859C7CFF4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68233" y="5019085"/>
            <a:ext cx="2231701" cy="369332"/>
          </a:xfrm>
          <a:solidFill>
            <a:schemeClr val="tx1"/>
          </a:solidFill>
          <a:ln>
            <a:noFill/>
          </a:ln>
        </p:spPr>
        <p:txBody>
          <a:bodyPr wrap="none" lIns="91440" tIns="45720" rIns="91440" bIns="45720">
            <a:spAutoFit/>
          </a:bodyPr>
          <a:lstStyle>
            <a:lvl1pPr marL="0" indent="0">
              <a:buNone/>
              <a:defRPr sz="1800" b="1" i="0" baseline="0">
                <a:solidFill>
                  <a:schemeClr val="bg1"/>
                </a:solidFill>
                <a:latin typeface="Roboto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dirty="0"/>
              <a:t>Insert Web Address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AC533B8E-DBF3-664D-901D-8735DE7752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9325" y="3367173"/>
            <a:ext cx="7163317" cy="1160369"/>
          </a:xfrm>
        </p:spPr>
        <p:txBody>
          <a:bodyPr lIns="0" tIns="0" rIns="0" bIns="0" anchor="t" anchorCtr="0">
            <a:no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D36833F-B2C7-1C49-9947-A60C1ACB02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6096" y="2418316"/>
            <a:ext cx="7157006" cy="365125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18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Insert-&gt;Header and Footer-&gt;Type Customizable Name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F7216A4-2452-1B4B-AE0D-122E7F5A5965}"/>
              </a:ext>
            </a:extLst>
          </p:cNvPr>
          <p:cNvCxnSpPr>
            <a:cxnSpLocks/>
          </p:cNvCxnSpPr>
          <p:nvPr userDrawn="1"/>
        </p:nvCxnSpPr>
        <p:spPr>
          <a:xfrm>
            <a:off x="974126" y="3029213"/>
            <a:ext cx="768531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625728D-FF50-4FF2-AC2E-B13A3D44D5B9}"/>
              </a:ext>
            </a:extLst>
          </p:cNvPr>
          <p:cNvGrpSpPr/>
          <p:nvPr userDrawn="1"/>
        </p:nvGrpSpPr>
        <p:grpSpPr>
          <a:xfrm>
            <a:off x="1071271" y="5122118"/>
            <a:ext cx="142379" cy="150373"/>
            <a:chOff x="3057746" y="812006"/>
            <a:chExt cx="173610" cy="183357"/>
          </a:xfrm>
          <a:noFill/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8A6E0DE-15E0-485B-8083-6D1BB965B9B6}"/>
                </a:ext>
              </a:extLst>
            </p:cNvPr>
            <p:cNvCxnSpPr/>
            <p:nvPr userDrawn="1"/>
          </p:nvCxnSpPr>
          <p:spPr>
            <a:xfrm>
              <a:off x="3057746" y="904875"/>
              <a:ext cx="173610" cy="0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184EFEE4-DF1C-4FDF-ABC6-804BF8FA2941}"/>
                </a:ext>
              </a:extLst>
            </p:cNvPr>
            <p:cNvSpPr/>
            <p:nvPr userDrawn="1"/>
          </p:nvSpPr>
          <p:spPr>
            <a:xfrm>
              <a:off x="3143250" y="812006"/>
              <a:ext cx="85725" cy="183357"/>
            </a:xfrm>
            <a:custGeom>
              <a:avLst/>
              <a:gdLst>
                <a:gd name="connsiteX0" fmla="*/ 4763 w 85725"/>
                <a:gd name="connsiteY0" fmla="*/ 0 h 183357"/>
                <a:gd name="connsiteX1" fmla="*/ 85725 w 85725"/>
                <a:gd name="connsiteY1" fmla="*/ 92869 h 183357"/>
                <a:gd name="connsiteX2" fmla="*/ 0 w 85725"/>
                <a:gd name="connsiteY2" fmla="*/ 183357 h 183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725" h="183357">
                  <a:moveTo>
                    <a:pt x="4763" y="0"/>
                  </a:moveTo>
                  <a:lnTo>
                    <a:pt x="85725" y="92869"/>
                  </a:lnTo>
                  <a:lnTo>
                    <a:pt x="0" y="183357"/>
                  </a:lnTo>
                </a:path>
              </a:pathLst>
            </a:cu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73873935-43A0-4C23-AC45-B3EF69B188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011476" y="3029213"/>
            <a:ext cx="2473565" cy="1498329"/>
          </a:xfrm>
        </p:spPr>
        <p:txBody>
          <a:bodyPr vert="horz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Further Contact Person Name</a:t>
            </a:r>
          </a:p>
          <a:p>
            <a:pPr lvl="0"/>
            <a:r>
              <a:rPr lang="en-US" dirty="0"/>
              <a:t>Contact Person Title </a:t>
            </a:r>
          </a:p>
          <a:p>
            <a:pPr lvl="0"/>
            <a:r>
              <a:rPr lang="en-US" dirty="0"/>
              <a:t>Contact Person Unit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Phone: </a:t>
            </a:r>
          </a:p>
          <a:p>
            <a:pPr lvl="0"/>
            <a:r>
              <a:rPr lang="en-US" dirty="0"/>
              <a:t>Fax: </a:t>
            </a:r>
          </a:p>
          <a:p>
            <a:pPr lvl="0"/>
            <a:r>
              <a:rPr lang="en-US" dirty="0"/>
              <a:t>Email: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B9905E-07E0-A4D3-F8DA-3DB0E6CF8A63}"/>
              </a:ext>
            </a:extLst>
          </p:cNvPr>
          <p:cNvSpPr txBox="1"/>
          <p:nvPr userDrawn="1"/>
        </p:nvSpPr>
        <p:spPr>
          <a:xfrm>
            <a:off x="9011476" y="6116752"/>
            <a:ext cx="2006651" cy="3801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5000"/>
              </a:lnSpc>
            </a:pPr>
            <a:r>
              <a:rPr lang="en-US" sz="1300" dirty="0"/>
              <a:t>CHANGING MEDICINE.</a:t>
            </a:r>
          </a:p>
          <a:p>
            <a:pPr>
              <a:lnSpc>
                <a:spcPct val="95000"/>
              </a:lnSpc>
            </a:pPr>
            <a:r>
              <a:rPr lang="en-US" sz="1300" b="1" dirty="0"/>
              <a:t>CHANGING LIVES</a:t>
            </a:r>
            <a:r>
              <a:rPr lang="en-US" sz="1300" b="1" spc="-200" baseline="0" dirty="0"/>
              <a:t>.</a:t>
            </a:r>
            <a:r>
              <a:rPr lang="en-US" sz="800" b="1" baseline="80000" dirty="0"/>
              <a:t>®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EA6CC4-8BB3-37A4-6D4F-FA18A78DAE0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011476" y="0"/>
            <a:ext cx="1941444" cy="120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6383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98" userDrawn="1">
          <p15:clr>
            <a:srgbClr val="FBAE40"/>
          </p15:clr>
        </p15:guide>
        <p15:guide id="3" pos="5808" userDrawn="1">
          <p15:clr>
            <a:srgbClr val="FBAE40"/>
          </p15:clr>
        </p15:guide>
        <p15:guide id="4" pos="5664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5B3A797-13D4-A243-B1AE-4498B36D47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60098" y="5309934"/>
            <a:ext cx="6155726" cy="494797"/>
          </a:xfrm>
        </p:spPr>
        <p:txBody>
          <a:bodyPr/>
          <a:lstStyle>
            <a:lvl1pPr marL="0" indent="0" algn="l">
              <a:buNone/>
              <a:defRPr sz="2400" b="1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884DA5E7-4B71-0543-8E46-EC2A81EAE3C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60096" y="5772530"/>
            <a:ext cx="6155726" cy="49530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2024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24118" y="0"/>
            <a:ext cx="4567882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1599CAA-D363-F2CD-E71B-5138371C93D5}"/>
              </a:ext>
            </a:extLst>
          </p:cNvPr>
          <p:cNvSpPr txBox="1">
            <a:spLocks/>
          </p:cNvSpPr>
          <p:nvPr userDrawn="1"/>
        </p:nvSpPr>
        <p:spPr>
          <a:xfrm>
            <a:off x="974725" y="3004766"/>
            <a:ext cx="6649393" cy="184323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5200" dirty="0"/>
              <a:t>Presentation </a:t>
            </a:r>
            <a:br>
              <a:rPr lang="en-US" sz="5200" dirty="0"/>
            </a:br>
            <a:r>
              <a:rPr lang="en-US" sz="5200" dirty="0"/>
              <a:t>Title Maximum of </a:t>
            </a:r>
            <a:br>
              <a:rPr lang="en-US" sz="5200" dirty="0"/>
            </a:br>
            <a:r>
              <a:rPr lang="en-US" sz="5200" dirty="0"/>
              <a:t>Three Lines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C8CCC4B-9258-0A71-6B90-1A7E7CFC061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673816"/>
            <a:ext cx="768531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CD793AE-048C-D32B-8E8B-0FC675538255}"/>
              </a:ext>
            </a:extLst>
          </p:cNvPr>
          <p:cNvSpPr txBox="1">
            <a:spLocks/>
          </p:cNvSpPr>
          <p:nvPr userDrawn="1"/>
        </p:nvSpPr>
        <p:spPr>
          <a:xfrm>
            <a:off x="952500" y="1617049"/>
            <a:ext cx="6780711" cy="843744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914400" rtl="0" eaLnBrk="1" latinLnBrk="0" hangingPunct="1">
              <a:defRPr sz="22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Insert-&gt;Header and Footer-&gt;Customizable Name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8B4889-0EB2-814D-5B8E-4799228537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47738" y="0"/>
            <a:ext cx="1941444" cy="120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8680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97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5EA56B-9486-5A3F-0747-8EDA8441FF8B}"/>
              </a:ext>
            </a:extLst>
          </p:cNvPr>
          <p:cNvSpPr txBox="1"/>
          <p:nvPr userDrawn="1"/>
        </p:nvSpPr>
        <p:spPr>
          <a:xfrm>
            <a:off x="960098" y="6116752"/>
            <a:ext cx="2006651" cy="3801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5000"/>
              </a:lnSpc>
            </a:pPr>
            <a:r>
              <a:rPr lang="en-US" sz="1300" dirty="0"/>
              <a:t>CHANGING MEDICINE.</a:t>
            </a:r>
          </a:p>
          <a:p>
            <a:pPr>
              <a:lnSpc>
                <a:spcPct val="95000"/>
              </a:lnSpc>
            </a:pPr>
            <a:r>
              <a:rPr lang="en-US" sz="1300" b="1" dirty="0"/>
              <a:t>CHANGING LIVES</a:t>
            </a:r>
            <a:r>
              <a:rPr lang="en-US" sz="1300" b="1" spc="-200" baseline="0" dirty="0"/>
              <a:t>.</a:t>
            </a:r>
            <a:r>
              <a:rPr lang="en-US" sz="800" b="1" baseline="80000" dirty="0"/>
              <a:t>®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F9A4D7C-11D5-0FEB-2B1F-A66824BC04C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97" y="2523195"/>
            <a:ext cx="5277727" cy="807913"/>
          </a:xfrm>
          <a:solidFill>
            <a:schemeClr val="accent1"/>
          </a:solidFill>
        </p:spPr>
        <p:txBody>
          <a:bodyPr wrap="none" lIns="182880" tIns="45720" rIns="182880" bIns="0" anchor="t" anchorCtr="0">
            <a:spAutoFit/>
          </a:bodyPr>
          <a:lstStyle>
            <a:lvl1pPr algn="l">
              <a:lnSpc>
                <a:spcPct val="90000"/>
              </a:lnSpc>
              <a:defRPr sz="5500" b="1" cap="none" spc="0" baseline="0">
                <a:solidFill>
                  <a:schemeClr val="tx1"/>
                </a:solidFill>
                <a:latin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Example of the 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6ADF7265-D175-014B-94A4-4EFAB638602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60438" y="3447318"/>
            <a:ext cx="7808869" cy="807913"/>
          </a:xfrm>
          <a:solidFill>
            <a:schemeClr val="accent1"/>
          </a:solidFill>
        </p:spPr>
        <p:txBody>
          <a:bodyPr wrap="none" lIns="182880" tIns="45720" rIns="182880" bIns="0">
            <a:spAutoFit/>
          </a:bodyPr>
          <a:lstStyle>
            <a:lvl1pPr marL="0" indent="0">
              <a:lnSpc>
                <a:spcPct val="90000"/>
              </a:lnSpc>
              <a:buFontTx/>
              <a:buNone/>
              <a:defRPr sz="5500" b="1" i="0" spc="0" baseline="0">
                <a:latin typeface="Roboto" panose="02000000000000000000" pitchFamily="2" charset="0"/>
              </a:defRPr>
            </a:lvl1pPr>
            <a:lvl2pPr>
              <a:defRPr baseline="0">
                <a:latin typeface="Antonio" panose="02000503000000000000" pitchFamily="2" charset="77"/>
              </a:defRPr>
            </a:lvl2pPr>
            <a:lvl3pPr>
              <a:defRPr baseline="0">
                <a:latin typeface="Antonio" panose="02000503000000000000" pitchFamily="2" charset="77"/>
              </a:defRPr>
            </a:lvl3pPr>
            <a:lvl4pPr>
              <a:defRPr baseline="0">
                <a:latin typeface="Antonio" panose="02000503000000000000" pitchFamily="2" charset="77"/>
              </a:defRPr>
            </a:lvl4pPr>
            <a:lvl5pPr>
              <a:defRPr baseline="0">
                <a:latin typeface="Antonio" panose="02000503000000000000" pitchFamily="2" charset="77"/>
              </a:defRPr>
            </a:lvl5pPr>
          </a:lstStyle>
          <a:p>
            <a:pPr lvl="0"/>
            <a:r>
              <a:rPr lang="en-US" dirty="0"/>
              <a:t>Presentation Title Slide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B4C61BE3-73BC-EC89-0C3E-BD4D2CC9709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0438" y="4993593"/>
            <a:ext cx="2547813" cy="378565"/>
          </a:xfrm>
          <a:solidFill>
            <a:schemeClr val="bg1"/>
          </a:solidFill>
        </p:spPr>
        <p:txBody>
          <a:bodyPr wrap="none" lIns="182880" tIns="45720" rIns="182880" bIns="0">
            <a:spAutoFit/>
          </a:bodyPr>
          <a:lstStyle>
            <a:lvl1pPr marL="0" indent="0">
              <a:lnSpc>
                <a:spcPct val="90000"/>
              </a:lnSpc>
              <a:buFontTx/>
              <a:buNone/>
              <a:defRPr sz="2400" b="0" i="0" spc="0" baseline="0">
                <a:latin typeface="Roboto" panose="02000000000000000000" pitchFamily="2" charset="0"/>
              </a:defRPr>
            </a:lvl1pPr>
            <a:lvl2pPr>
              <a:defRPr baseline="0">
                <a:latin typeface="Antonio" panose="02000503000000000000" pitchFamily="2" charset="77"/>
              </a:defRPr>
            </a:lvl2pPr>
            <a:lvl3pPr>
              <a:defRPr baseline="0">
                <a:latin typeface="Antonio" panose="02000503000000000000" pitchFamily="2" charset="77"/>
              </a:defRPr>
            </a:lvl3pPr>
            <a:lvl4pPr>
              <a:defRPr baseline="0">
                <a:latin typeface="Antonio" panose="02000503000000000000" pitchFamily="2" charset="77"/>
              </a:defRPr>
            </a:lvl4pPr>
            <a:lvl5pPr>
              <a:defRPr baseline="0">
                <a:latin typeface="Antonio" panose="02000503000000000000" pitchFamily="2" charset="77"/>
              </a:defRPr>
            </a:lvl5pPr>
          </a:lstStyle>
          <a:p>
            <a:pPr lvl="0"/>
            <a:r>
              <a:rPr lang="en-US" dirty="0"/>
              <a:t>Month XX, 2024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D206F2B-12F1-2923-F3B1-B58BC2AB0F6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60438" y="4545706"/>
            <a:ext cx="4104329" cy="378565"/>
          </a:xfrm>
          <a:solidFill>
            <a:schemeClr val="bg1"/>
          </a:solidFill>
        </p:spPr>
        <p:txBody>
          <a:bodyPr wrap="none" lIns="182880" tIns="45720" rIns="182880" bIns="0">
            <a:spAutoFit/>
          </a:bodyPr>
          <a:lstStyle>
            <a:lvl1pPr marL="0" indent="0">
              <a:lnSpc>
                <a:spcPct val="90000"/>
              </a:lnSpc>
              <a:buFontTx/>
              <a:buNone/>
              <a:defRPr sz="2400" b="1" i="0" cap="all" spc="0" baseline="0">
                <a:latin typeface="Roboto" panose="02000000000000000000" pitchFamily="2" charset="0"/>
              </a:defRPr>
            </a:lvl1pPr>
            <a:lvl2pPr>
              <a:defRPr baseline="0">
                <a:latin typeface="Antonio" panose="02000503000000000000" pitchFamily="2" charset="77"/>
              </a:defRPr>
            </a:lvl2pPr>
            <a:lvl3pPr>
              <a:defRPr baseline="0">
                <a:latin typeface="Antonio" panose="02000503000000000000" pitchFamily="2" charset="77"/>
              </a:defRPr>
            </a:lvl3pPr>
            <a:lvl4pPr>
              <a:defRPr baseline="0">
                <a:latin typeface="Antonio" panose="02000503000000000000" pitchFamily="2" charset="77"/>
              </a:defRPr>
            </a:lvl4pPr>
            <a:lvl5pPr>
              <a:defRPr baseline="0">
                <a:latin typeface="Antonio" panose="02000503000000000000" pitchFamily="2" charset="77"/>
              </a:defRPr>
            </a:lvl5pPr>
          </a:lstStyle>
          <a:p>
            <a:pPr lvl="0"/>
            <a:r>
              <a:rPr lang="en-US" dirty="0"/>
              <a:t>PRESENTATION SUBTITLE</a:t>
            </a:r>
          </a:p>
        </p:txBody>
      </p:sp>
    </p:spTree>
    <p:extLst>
      <p:ext uri="{BB962C8B-B14F-4D97-AF65-F5344CB8AC3E}">
        <p14:creationId xmlns:p14="http://schemas.microsoft.com/office/powerpoint/2010/main" val="18405730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97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52500" y="2805221"/>
            <a:ext cx="10286999" cy="992326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52500" y="3637441"/>
            <a:ext cx="10286999" cy="407460"/>
          </a:xfrm>
        </p:spPr>
        <p:txBody>
          <a:bodyPr lIns="0" tIns="0" rIns="0" bIns="0"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Section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578471"/>
            <a:ext cx="768531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12720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pos="708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Slide – Solid G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52500" y="2805221"/>
            <a:ext cx="10286999" cy="992326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52500" y="3637441"/>
            <a:ext cx="10286999" cy="407460"/>
          </a:xfrm>
        </p:spPr>
        <p:txBody>
          <a:bodyPr lIns="0" tIns="0" rIns="0" bIns="0"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Section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578471"/>
            <a:ext cx="768531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9938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00">
          <p15:clr>
            <a:srgbClr val="FBAE40"/>
          </p15:clr>
        </p15:guide>
        <p15:guide id="4" pos="708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Section Slide – Full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EF1BFF78-7921-E5E6-14CF-91C39C225AA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52500" y="2805221"/>
            <a:ext cx="10286999" cy="992326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52500" y="3637441"/>
            <a:ext cx="10286999" cy="407460"/>
          </a:xfrm>
        </p:spPr>
        <p:txBody>
          <a:bodyPr lIns="0" tIns="0" rIns="0" bIns="0"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Section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578471"/>
            <a:ext cx="768531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64288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00">
          <p15:clr>
            <a:srgbClr val="FBAE40"/>
          </p15:clr>
        </p15:guide>
        <p15:guide id="4" pos="708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Slide – Solid G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4">
            <a:extLst>
              <a:ext uri="{FF2B5EF4-FFF2-40B4-BE49-F238E27FC236}">
                <a16:creationId xmlns:a16="http://schemas.microsoft.com/office/drawing/2014/main" id="{061D2154-E488-ADAC-E534-58FF92F26C8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7CEABD34-8C15-BD54-FEA5-53E8638AE0F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97" y="2523195"/>
            <a:ext cx="5240858" cy="807913"/>
          </a:xfrm>
          <a:solidFill>
            <a:schemeClr val="accent1"/>
          </a:solidFill>
        </p:spPr>
        <p:txBody>
          <a:bodyPr wrap="none" lIns="182880" tIns="45720" rIns="182880" bIns="0" anchor="t" anchorCtr="0">
            <a:spAutoFit/>
          </a:bodyPr>
          <a:lstStyle>
            <a:lvl1pPr algn="l">
              <a:lnSpc>
                <a:spcPct val="90000"/>
              </a:lnSpc>
              <a:defRPr sz="5500" b="1" cap="none" spc="0" baseline="0">
                <a:solidFill>
                  <a:schemeClr val="tx1"/>
                </a:solidFill>
                <a:latin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A8279029-4B82-05CF-219D-181B86C7A51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60438" y="3447318"/>
            <a:ext cx="3331681" cy="807913"/>
          </a:xfrm>
          <a:solidFill>
            <a:schemeClr val="accent1"/>
          </a:solidFill>
        </p:spPr>
        <p:txBody>
          <a:bodyPr wrap="none" lIns="182880" tIns="45720" rIns="182880" bIns="0">
            <a:spAutoFit/>
          </a:bodyPr>
          <a:lstStyle>
            <a:lvl1pPr marL="0" indent="0">
              <a:lnSpc>
                <a:spcPct val="90000"/>
              </a:lnSpc>
              <a:buFontTx/>
              <a:buNone/>
              <a:defRPr sz="5500" b="1" i="0" spc="0" baseline="0">
                <a:latin typeface="Roboto" panose="02000000000000000000" pitchFamily="2" charset="0"/>
              </a:defRPr>
            </a:lvl1pPr>
            <a:lvl2pPr>
              <a:defRPr baseline="0">
                <a:latin typeface="Antonio" panose="02000503000000000000" pitchFamily="2" charset="77"/>
              </a:defRPr>
            </a:lvl2pPr>
            <a:lvl3pPr>
              <a:defRPr baseline="0">
                <a:latin typeface="Antonio" panose="02000503000000000000" pitchFamily="2" charset="77"/>
              </a:defRPr>
            </a:lvl3pPr>
            <a:lvl4pPr>
              <a:defRPr baseline="0">
                <a:latin typeface="Antonio" panose="02000503000000000000" pitchFamily="2" charset="77"/>
              </a:defRPr>
            </a:lvl4pPr>
            <a:lvl5pPr>
              <a:defRPr baseline="0">
                <a:latin typeface="Antonio" panose="02000503000000000000" pitchFamily="2" charset="77"/>
              </a:defRPr>
            </a:lvl5pPr>
          </a:lstStyle>
          <a:p>
            <a:pPr lvl="0"/>
            <a:r>
              <a:rPr lang="en-US" dirty="0"/>
              <a:t>with Bars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6C961381-3ACC-D2FC-E9CB-3A868FB57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60438" y="4545706"/>
            <a:ext cx="4096314" cy="378565"/>
          </a:xfrm>
          <a:solidFill>
            <a:schemeClr val="bg1"/>
          </a:solidFill>
        </p:spPr>
        <p:txBody>
          <a:bodyPr wrap="none" lIns="182880" tIns="45720" rIns="182880" bIns="0">
            <a:spAutoFit/>
          </a:bodyPr>
          <a:lstStyle>
            <a:lvl1pPr marL="0" indent="0">
              <a:lnSpc>
                <a:spcPct val="90000"/>
              </a:lnSpc>
              <a:buFontTx/>
              <a:buNone/>
              <a:defRPr sz="2400" b="1" i="0" cap="none" spc="0" baseline="0">
                <a:latin typeface="Roboto" panose="02000000000000000000" pitchFamily="2" charset="0"/>
              </a:defRPr>
            </a:lvl1pPr>
            <a:lvl2pPr>
              <a:defRPr baseline="0">
                <a:latin typeface="Antonio" panose="02000503000000000000" pitchFamily="2" charset="77"/>
              </a:defRPr>
            </a:lvl2pPr>
            <a:lvl3pPr>
              <a:defRPr baseline="0">
                <a:latin typeface="Antonio" panose="02000503000000000000" pitchFamily="2" charset="77"/>
              </a:defRPr>
            </a:lvl3pPr>
            <a:lvl4pPr>
              <a:defRPr baseline="0">
                <a:latin typeface="Antonio" panose="02000503000000000000" pitchFamily="2" charset="77"/>
              </a:defRPr>
            </a:lvl4pPr>
            <a:lvl5pPr>
              <a:defRPr baseline="0">
                <a:latin typeface="Antonio" panose="02000503000000000000" pitchFamily="2" charset="77"/>
              </a:defRPr>
            </a:lvl5pPr>
          </a:lstStyle>
          <a:p>
            <a:pPr lvl="0"/>
            <a:r>
              <a:rPr lang="en-US" dirty="0"/>
              <a:t>Section 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308788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00">
          <p15:clr>
            <a:srgbClr val="FBAE40"/>
          </p15:clr>
        </p15:guide>
        <p15:guide id="4" pos="70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D47C82-65E8-6F4A-93F5-B60D5D90F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611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0A12C-E82E-3F40-8F2F-F914F24F0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0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83" r:id="rId2"/>
    <p:sldLayoutId id="2147483684" r:id="rId3"/>
    <p:sldLayoutId id="2147483699" r:id="rId4"/>
    <p:sldLayoutId id="2147483691" r:id="rId5"/>
    <p:sldLayoutId id="2147483663" r:id="rId6"/>
    <p:sldLayoutId id="2147483693" r:id="rId7"/>
    <p:sldLayoutId id="2147483698" r:id="rId8"/>
    <p:sldLayoutId id="2147483692" r:id="rId9"/>
    <p:sldLayoutId id="2147483695" r:id="rId10"/>
    <p:sldLayoutId id="2147483650" r:id="rId11"/>
    <p:sldLayoutId id="2147483682" r:id="rId12"/>
    <p:sldLayoutId id="2147483670" r:id="rId13"/>
    <p:sldLayoutId id="2147483667" r:id="rId14"/>
    <p:sldLayoutId id="2147483668" r:id="rId15"/>
    <p:sldLayoutId id="2147483674" r:id="rId16"/>
    <p:sldLayoutId id="2147483675" r:id="rId17"/>
    <p:sldLayoutId id="2147483677" r:id="rId18"/>
    <p:sldLayoutId id="2147483676" r:id="rId19"/>
    <p:sldLayoutId id="2147483672" r:id="rId20"/>
    <p:sldLayoutId id="2147483669" r:id="rId21"/>
    <p:sldLayoutId id="2147483671" r:id="rId22"/>
    <p:sldLayoutId id="2147483673" r:id="rId23"/>
    <p:sldLayoutId id="2147483679" r:id="rId24"/>
    <p:sldLayoutId id="2147483680" r:id="rId25"/>
    <p:sldLayoutId id="2147483681" r:id="rId26"/>
    <p:sldLayoutId id="2147483662" r:id="rId27"/>
    <p:sldLayoutId id="2147483654" r:id="rId28"/>
    <p:sldLayoutId id="2147483655" r:id="rId29"/>
    <p:sldLayoutId id="2147483665" r:id="rId30"/>
    <p:sldLayoutId id="2147483678" r:id="rId31"/>
    <p:sldLayoutId id="2147483664" r:id="rId3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80B23-7308-1745-A1A9-A5522BA49E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Title</a:t>
            </a:r>
          </a:p>
        </p:txBody>
      </p:sp>
      <p:sp>
        <p:nvSpPr>
          <p:cNvPr id="12" name="Subtitle 11">
            <a:extLst>
              <a:ext uri="{FF2B5EF4-FFF2-40B4-BE49-F238E27FC236}">
                <a16:creationId xmlns:a16="http://schemas.microsoft.com/office/drawing/2014/main" id="{ADA0161C-D166-6E4C-8069-E1FBFE0BE5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PRESENTATION SUBTITLE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C5EE2B8-026E-D04B-8925-60FA6F76C3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892510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25FE2-F3E9-4586-9F41-8D056DBF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and Implications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AFB6E4-E972-E1B3-2F38-BAB78ABD0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48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38932C87-DB28-8B40-F0F1-291ECD7607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372AD14-BED4-4A3E-8474-5AB4CAE61C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392C30-4B11-4481-945C-ED83B657CAD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b="1" dirty="0"/>
              <a:t>Presenter Name</a:t>
            </a:r>
          </a:p>
          <a:p>
            <a:r>
              <a:rPr lang="en-US" dirty="0"/>
              <a:t>Presenter Title</a:t>
            </a:r>
          </a:p>
          <a:p>
            <a:r>
              <a:rPr lang="en-US" dirty="0"/>
              <a:t>Presenter Department</a:t>
            </a:r>
          </a:p>
          <a:p>
            <a:endParaRPr lang="en-US" dirty="0"/>
          </a:p>
          <a:p>
            <a:r>
              <a:rPr lang="en-US" dirty="0"/>
              <a:t>Presenter Phone</a:t>
            </a:r>
          </a:p>
          <a:p>
            <a:r>
              <a:rPr lang="en-US" dirty="0"/>
              <a:t>Presenter Email</a:t>
            </a:r>
          </a:p>
        </p:txBody>
      </p:sp>
    </p:spTree>
    <p:extLst>
      <p:ext uri="{BB962C8B-B14F-4D97-AF65-F5344CB8AC3E}">
        <p14:creationId xmlns:p14="http://schemas.microsoft.com/office/powerpoint/2010/main" val="3100679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25FE2-F3E9-4586-9F41-8D056DBF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4A47CA-010F-465A-9DEE-DA8DD4F73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99" y="1686757"/>
            <a:ext cx="10593879" cy="4256843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List names and credentials</a:t>
            </a:r>
          </a:p>
        </p:txBody>
      </p:sp>
    </p:spTree>
    <p:extLst>
      <p:ext uri="{BB962C8B-B14F-4D97-AF65-F5344CB8AC3E}">
        <p14:creationId xmlns:p14="http://schemas.microsoft.com/office/powerpoint/2010/main" val="597119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25FE2-F3E9-4586-9F41-8D056DBF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and Process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4A47CA-010F-465A-9DEE-DA8DD4F73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99" y="1686757"/>
            <a:ext cx="10593879" cy="4256843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Purpose</a:t>
            </a:r>
          </a:p>
          <a:p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Rationale/priority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EBP process model used</a:t>
            </a:r>
          </a:p>
        </p:txBody>
      </p:sp>
    </p:spTree>
    <p:extLst>
      <p:ext uri="{BB962C8B-B14F-4D97-AF65-F5344CB8AC3E}">
        <p14:creationId xmlns:p14="http://schemas.microsoft.com/office/powerpoint/2010/main" val="3006145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25FE2-F3E9-4586-9F41-8D056DBF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Synthesis of Evidence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4A47CA-010F-465A-9DEE-DA8DD4F73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99" y="1686757"/>
            <a:ext cx="10593879" cy="4256843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Key theme (citations)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Key theme (citations)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Key theme (citations)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Key theme (citations)</a:t>
            </a:r>
          </a:p>
        </p:txBody>
      </p:sp>
    </p:spTree>
    <p:extLst>
      <p:ext uri="{BB962C8B-B14F-4D97-AF65-F5344CB8AC3E}">
        <p14:creationId xmlns:p14="http://schemas.microsoft.com/office/powerpoint/2010/main" val="2524478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25FE2-F3E9-4586-9F41-8D056DBF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Synthesis of Evidence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4A47CA-010F-465A-9DEE-DA8DD4F73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99" y="1686757"/>
            <a:ext cx="10593879" cy="4256843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Key theme (citations)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Key theme (citations)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Key theme (citations)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Key theme (citations)</a:t>
            </a:r>
          </a:p>
        </p:txBody>
      </p:sp>
    </p:spTree>
    <p:extLst>
      <p:ext uri="{BB962C8B-B14F-4D97-AF65-F5344CB8AC3E}">
        <p14:creationId xmlns:p14="http://schemas.microsoft.com/office/powerpoint/2010/main" val="1818535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25FE2-F3E9-4586-9F41-8D056DBF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EBP Practice Change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4A47CA-010F-465A-9DEE-DA8DD4F73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99" y="1686757"/>
            <a:ext cx="10593879" cy="4256843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Describe the localized EBP protocol</a:t>
            </a:r>
          </a:p>
        </p:txBody>
      </p:sp>
    </p:spTree>
    <p:extLst>
      <p:ext uri="{BB962C8B-B14F-4D97-AF65-F5344CB8AC3E}">
        <p14:creationId xmlns:p14="http://schemas.microsoft.com/office/powerpoint/2010/main" val="1872320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25FE2-F3E9-4586-9F41-8D056DBF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Evaluation</a:t>
            </a:r>
            <a:endParaRPr lang="en-US" dirty="0"/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2E90EEAB-D7D7-9B60-8F32-2DC1E2E0C9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6859721"/>
              </p:ext>
            </p:extLst>
          </p:nvPr>
        </p:nvGraphicFramePr>
        <p:xfrm>
          <a:off x="952500" y="1687513"/>
          <a:ext cx="10172700" cy="42560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94000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DF9BD487-56C1-2622-33C4-50638EDF7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E5C456EF-ADEF-8CD6-CBA9-F41832D0D9AD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91BE3336-E288-01B2-1B32-A94156A8F007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2989617B-2927-7F7C-1721-CA3EA9EB8A79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35C50F66-EBC9-3ECB-B564-C77EDE62CDA0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0615BC5F-1B1A-2EBB-6A09-10CAA0443FDF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425FE2-F3E9-4586-9F41-8D056DBF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Implementation Strategies</a:t>
            </a:r>
          </a:p>
        </p:txBody>
      </p:sp>
    </p:spTree>
    <p:extLst>
      <p:ext uri="{BB962C8B-B14F-4D97-AF65-F5344CB8AC3E}">
        <p14:creationId xmlns:p14="http://schemas.microsoft.com/office/powerpoint/2010/main" val="730823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25FE2-F3E9-4586-9F41-8D056DBF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AFB6E4-E972-E1B3-2F38-BAB78ABD0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278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OWA BRAND COLORS">
      <a:dk1>
        <a:srgbClr val="000000"/>
      </a:dk1>
      <a:lt1>
        <a:srgbClr val="FFFFFF"/>
      </a:lt1>
      <a:dk2>
        <a:srgbClr val="62666A"/>
      </a:dk2>
      <a:lt2>
        <a:srgbClr val="BBBCBC"/>
      </a:lt2>
      <a:accent1>
        <a:srgbClr val="FFCD00"/>
      </a:accent1>
      <a:accent2>
        <a:srgbClr val="616669"/>
      </a:accent2>
      <a:accent3>
        <a:srgbClr val="BBBCBC"/>
      </a:accent3>
      <a:accent4>
        <a:srgbClr val="00A9E0"/>
      </a:accent4>
      <a:accent5>
        <a:srgbClr val="00AF66"/>
      </a:accent5>
      <a:accent6>
        <a:srgbClr val="FF8200"/>
      </a:accent6>
      <a:hlink>
        <a:srgbClr val="00558C"/>
      </a:hlink>
      <a:folHlink>
        <a:srgbClr val="636669"/>
      </a:folHlink>
    </a:clrScheme>
    <a:fontScheme name="University of Iowa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IHC_PowerpointPresentation_F" id="{5945F878-4E51-EB4C-AC7D-0EDA534BB393}" vid="{B178A426-F77A-6B42-B649-E90C32BA2AB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UIHC_PowerpointPresentation_F</Template>
  <TotalTime>12</TotalTime>
  <Words>96</Words>
  <Application>Microsoft Office PowerPoint</Application>
  <PresentationFormat>Widescreen</PresentationFormat>
  <Paragraphs>35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Antonio</vt:lpstr>
      <vt:lpstr>Arial</vt:lpstr>
      <vt:lpstr>Calibri</vt:lpstr>
      <vt:lpstr>Roboto</vt:lpstr>
      <vt:lpstr>Office Theme</vt:lpstr>
      <vt:lpstr>Title</vt:lpstr>
      <vt:lpstr>Team</vt:lpstr>
      <vt:lpstr>Purpose and Process</vt:lpstr>
      <vt:lpstr>Synthesis of Evidence</vt:lpstr>
      <vt:lpstr>Synthesis of Evidence</vt:lpstr>
      <vt:lpstr>EBP Practice Change</vt:lpstr>
      <vt:lpstr>Evaluation</vt:lpstr>
      <vt:lpstr>Implementation Strategies</vt:lpstr>
      <vt:lpstr>Next Steps</vt:lpstr>
      <vt:lpstr>Conclusion and Implications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of the  Presentation Title Slide</dc:title>
  <dc:creator>Rempel, Kristen M</dc:creator>
  <cp:lastModifiedBy>Nelson, Benjamin D</cp:lastModifiedBy>
  <cp:revision>2</cp:revision>
  <dcterms:created xsi:type="dcterms:W3CDTF">2024-05-06T16:45:18Z</dcterms:created>
  <dcterms:modified xsi:type="dcterms:W3CDTF">2024-05-06T18:24:21Z</dcterms:modified>
</cp:coreProperties>
</file>